
<file path=[Content_Types].xml><?xml version="1.0" encoding="utf-8"?>
<Types xmlns="http://schemas.openxmlformats.org/package/2006/content-types">
  <Default Extension="bin" ContentType="application/vnd.ms-office.activeX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activeX/activeX1.xml" ContentType="application/vnd.ms-office.activeX+xml"/>
  <Override PartName="/ppt/activeX/activeX2.xml" ContentType="application/vnd.ms-office.activeX+xml"/>
  <Override PartName="/ppt/activeX/activeX3.xml" ContentType="application/vnd.ms-office.activeX+xml"/>
  <Override PartName="/ppt/activeX/activeX4.xml" ContentType="application/vnd.ms-office.activeX+xml"/>
  <Override PartName="/ppt/activeX/activeX5.xml" ContentType="application/vnd.ms-office.activeX+xml"/>
  <Override PartName="/ppt/notesSlides/notesSlide1.xml" ContentType="application/vnd.openxmlformats-officedocument.presentationml.notesSlide+xml"/>
  <Override PartName="/ppt/activeX/activeX6.xml" ContentType="application/vnd.ms-office.activeX+xml"/>
  <Override PartName="/ppt/notesSlides/notesSlide2.xml" ContentType="application/vnd.openxmlformats-officedocument.presentationml.notesSlide+xml"/>
  <Override PartName="/ppt/activeX/activeX7.xml" ContentType="application/vnd.ms-office.activeX+xml"/>
  <Override PartName="/ppt/activeX/activeX8.xml" ContentType="application/vnd.ms-office.activeX+xml"/>
  <Override PartName="/ppt/activeX/activeX9.xml" ContentType="application/vnd.ms-office.activeX+xml"/>
  <Override PartName="/ppt/activeX/activeX10.xml" ContentType="application/vnd.ms-office.activeX+xml"/>
  <Override PartName="/ppt/activeX/activeX11.xml" ContentType="application/vnd.ms-office.activeX+xml"/>
  <Override PartName="/ppt/activeX/activeX12.xml" ContentType="application/vnd.ms-office.activeX+xml"/>
  <Override PartName="/ppt/activeX/activeX13.xml" ContentType="application/vnd.ms-office.activeX+xml"/>
  <Override PartName="/ppt/activeX/activeX14.xml" ContentType="application/vnd.ms-office.activeX+xml"/>
  <Override PartName="/ppt/activeX/activeX15.xml" ContentType="application/vnd.ms-office.activeX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activeX/activeX16.xml" ContentType="application/vnd.ms-office.activeX+xml"/>
  <Override PartName="/ppt/activeX/activeX17.xml" ContentType="application/vnd.ms-office.activeX+xml"/>
  <Override PartName="/ppt/activeX/activeX18.xml" ContentType="application/vnd.ms-office.activeX+xml"/>
  <Override PartName="/ppt/theme/themeOverride3.xml" ContentType="application/vnd.openxmlformats-officedocument.themeOverride+xml"/>
  <Override PartName="/ppt/activeX/activeX19.xml" ContentType="application/vnd.ms-office.activeX+xml"/>
  <Override PartName="/ppt/activeX/activeX20.xml" ContentType="application/vnd.ms-office.activeX+xml"/>
  <Override PartName="/ppt/activeX/activeX21.xml" ContentType="application/vnd.ms-office.activeX+xml"/>
  <Override PartName="/ppt/activeX/activeX22.xml" ContentType="application/vnd.ms-office.activeX+xml"/>
  <Override PartName="/ppt/activeX/activeX23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  <p:sldMasterId id="2147483708" r:id="rId5"/>
    <p:sldMasterId id="2147483720" r:id="rId6"/>
  </p:sldMasterIdLst>
  <p:notesMasterIdLst>
    <p:notesMasterId r:id="rId36"/>
  </p:notesMasterIdLst>
  <p:sldIdLst>
    <p:sldId id="260" r:id="rId7"/>
    <p:sldId id="258" r:id="rId8"/>
    <p:sldId id="259" r:id="rId9"/>
    <p:sldId id="256" r:id="rId10"/>
    <p:sldId id="257" r:id="rId11"/>
    <p:sldId id="262" r:id="rId12"/>
    <p:sldId id="261" r:id="rId13"/>
    <p:sldId id="263" r:id="rId14"/>
    <p:sldId id="264" r:id="rId15"/>
    <p:sldId id="265" r:id="rId16"/>
    <p:sldId id="267" r:id="rId17"/>
    <p:sldId id="266" r:id="rId18"/>
    <p:sldId id="268" r:id="rId19"/>
    <p:sldId id="269" r:id="rId20"/>
    <p:sldId id="270" r:id="rId21"/>
    <p:sldId id="271" r:id="rId22"/>
    <p:sldId id="272" r:id="rId23"/>
    <p:sldId id="273" r:id="rId24"/>
    <p:sldId id="281" r:id="rId25"/>
    <p:sldId id="274" r:id="rId26"/>
    <p:sldId id="275" r:id="rId27"/>
    <p:sldId id="276" r:id="rId28"/>
    <p:sldId id="277" r:id="rId29"/>
    <p:sldId id="280" r:id="rId30"/>
    <p:sldId id="278" r:id="rId31"/>
    <p:sldId id="279" r:id="rId32"/>
    <p:sldId id="282" r:id="rId33"/>
    <p:sldId id="283" r:id="rId34"/>
    <p:sldId id="284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aikejaotis" id="{6FA11BD6-B9F6-4A52-8C5F-985E3815CE83}">
          <p14:sldIdLst>
            <p14:sldId id="260"/>
            <p14:sldId id="258"/>
            <p14:sldId id="259"/>
            <p14:sldId id="256"/>
            <p14:sldId id="257"/>
            <p14:sldId id="262"/>
            <p14:sldId id="261"/>
            <p14:sldId id="263"/>
            <p14:sldId id="264"/>
            <p14:sldId id="265"/>
            <p14:sldId id="267"/>
            <p14:sldId id="266"/>
            <p14:sldId id="268"/>
            <p14:sldId id="269"/>
            <p14:sldId id="270"/>
            <p14:sldId id="271"/>
            <p14:sldId id="272"/>
            <p14:sldId id="273"/>
            <p14:sldId id="281"/>
            <p14:sldId id="274"/>
            <p14:sldId id="275"/>
            <p14:sldId id="276"/>
            <p14:sldId id="277"/>
            <p14:sldId id="280"/>
            <p14:sldId id="278"/>
          </p14:sldIdLst>
        </p14:section>
        <p14:section name="Development" id="{C0502CE5-FBAC-48CE-92BA-E66C43034551}">
          <p14:sldIdLst>
            <p14:sldId id="279"/>
            <p14:sldId id="282"/>
            <p14:sldId id="283"/>
            <p14:sldId id="284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00000"/>
    <a:srgbClr val="800000"/>
    <a:srgbClr val="FC6D0C"/>
    <a:srgbClr val="D63D00"/>
    <a:srgbClr val="FF9900"/>
    <a:srgbClr val="5200C0"/>
    <a:srgbClr val="000000"/>
    <a:srgbClr val="740000"/>
    <a:srgbClr val="AF78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eskmine laad 2 – rõhk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9" autoAdjust="0"/>
    <p:restoredTop sz="95763" autoAdjust="0"/>
  </p:normalViewPr>
  <p:slideViewPr>
    <p:cSldViewPr snapToGrid="0">
      <p:cViewPr varScale="1">
        <p:scale>
          <a:sx n="105" d="100"/>
          <a:sy n="105" d="100"/>
        </p:scale>
        <p:origin x="144" y="1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10.xml.rels><?xml version="1.0" encoding="UTF-8" standalone="yes"?>
<Relationships xmlns="http://schemas.openxmlformats.org/package/2006/relationships"><Relationship Id="rId1" Type="http://schemas.microsoft.com/office/2006/relationships/activeXControlBinary" Target="activeX10.bin"/></Relationships>
</file>

<file path=ppt/activeX/_rels/activeX11.xml.rels><?xml version="1.0" encoding="UTF-8" standalone="yes"?>
<Relationships xmlns="http://schemas.openxmlformats.org/package/2006/relationships"><Relationship Id="rId1" Type="http://schemas.microsoft.com/office/2006/relationships/activeXControlBinary" Target="activeX11.bin"/></Relationships>
</file>

<file path=ppt/activeX/_rels/activeX12.xml.rels><?xml version="1.0" encoding="UTF-8" standalone="yes"?>
<Relationships xmlns="http://schemas.openxmlformats.org/package/2006/relationships"><Relationship Id="rId1" Type="http://schemas.microsoft.com/office/2006/relationships/activeXControlBinary" Target="activeX12.bin"/></Relationships>
</file>

<file path=ppt/activeX/_rels/activeX13.xml.rels><?xml version="1.0" encoding="UTF-8" standalone="yes"?>
<Relationships xmlns="http://schemas.openxmlformats.org/package/2006/relationships"><Relationship Id="rId1" Type="http://schemas.microsoft.com/office/2006/relationships/activeXControlBinary" Target="activeX13.bin"/></Relationships>
</file>

<file path=ppt/activeX/_rels/activeX14.xml.rels><?xml version="1.0" encoding="UTF-8" standalone="yes"?>
<Relationships xmlns="http://schemas.openxmlformats.org/package/2006/relationships"><Relationship Id="rId1" Type="http://schemas.microsoft.com/office/2006/relationships/activeXControlBinary" Target="activeX14.bin"/></Relationships>
</file>

<file path=ppt/activeX/_rels/activeX15.xml.rels><?xml version="1.0" encoding="UTF-8" standalone="yes"?>
<Relationships xmlns="http://schemas.openxmlformats.org/package/2006/relationships"><Relationship Id="rId1" Type="http://schemas.microsoft.com/office/2006/relationships/activeXControlBinary" Target="activeX15.bin"/></Relationships>
</file>

<file path=ppt/activeX/_rels/activeX16.xml.rels><?xml version="1.0" encoding="UTF-8" standalone="yes"?>
<Relationships xmlns="http://schemas.openxmlformats.org/package/2006/relationships"><Relationship Id="rId1" Type="http://schemas.microsoft.com/office/2006/relationships/activeXControlBinary" Target="activeX16.bin"/></Relationships>
</file>

<file path=ppt/activeX/_rels/activeX17.xml.rels><?xml version="1.0" encoding="UTF-8" standalone="yes"?>
<Relationships xmlns="http://schemas.openxmlformats.org/package/2006/relationships"><Relationship Id="rId1" Type="http://schemas.microsoft.com/office/2006/relationships/activeXControlBinary" Target="activeX17.bin"/></Relationships>
</file>

<file path=ppt/activeX/_rels/activeX18.xml.rels><?xml version="1.0" encoding="UTF-8" standalone="yes"?>
<Relationships xmlns="http://schemas.openxmlformats.org/package/2006/relationships"><Relationship Id="rId1" Type="http://schemas.microsoft.com/office/2006/relationships/activeXControlBinary" Target="activeX18.bin"/></Relationships>
</file>

<file path=ppt/activeX/_rels/activeX19.xml.rels><?xml version="1.0" encoding="UTF-8" standalone="yes"?>
<Relationships xmlns="http://schemas.openxmlformats.org/package/2006/relationships"><Relationship Id="rId1" Type="http://schemas.microsoft.com/office/2006/relationships/activeXControlBinary" Target="activeX19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20.xml.rels><?xml version="1.0" encoding="UTF-8" standalone="yes"?>
<Relationships xmlns="http://schemas.openxmlformats.org/package/2006/relationships"><Relationship Id="rId1" Type="http://schemas.microsoft.com/office/2006/relationships/activeXControlBinary" Target="activeX20.bin"/></Relationships>
</file>

<file path=ppt/activeX/_rels/activeX21.xml.rels><?xml version="1.0" encoding="UTF-8" standalone="yes"?>
<Relationships xmlns="http://schemas.openxmlformats.org/package/2006/relationships"><Relationship Id="rId1" Type="http://schemas.microsoft.com/office/2006/relationships/activeXControlBinary" Target="activeX21.bin"/></Relationships>
</file>

<file path=ppt/activeX/_rels/activeX22.xml.rels><?xml version="1.0" encoding="UTF-8" standalone="yes"?>
<Relationships xmlns="http://schemas.openxmlformats.org/package/2006/relationships"><Relationship Id="rId1" Type="http://schemas.microsoft.com/office/2006/relationships/activeXControlBinary" Target="activeX22.bin"/></Relationships>
</file>

<file path=ppt/activeX/_rels/activeX23.xml.rels><?xml version="1.0" encoding="UTF-8" standalone="yes"?>
<Relationships xmlns="http://schemas.openxmlformats.org/package/2006/relationships"><Relationship Id="rId1" Type="http://schemas.microsoft.com/office/2006/relationships/activeXControlBinary" Target="activeX23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_rels/activeX4.xml.rels><?xml version="1.0" encoding="UTF-8" standalone="yes"?>
<Relationships xmlns="http://schemas.openxmlformats.org/package/2006/relationships"><Relationship Id="rId1" Type="http://schemas.microsoft.com/office/2006/relationships/activeXControlBinary" Target="activeX4.bin"/></Relationships>
</file>

<file path=ppt/activeX/_rels/activeX5.xml.rels><?xml version="1.0" encoding="UTF-8" standalone="yes"?>
<Relationships xmlns="http://schemas.openxmlformats.org/package/2006/relationships"><Relationship Id="rId1" Type="http://schemas.microsoft.com/office/2006/relationships/activeXControlBinary" Target="activeX5.bin"/></Relationships>
</file>

<file path=ppt/activeX/_rels/activeX6.xml.rels><?xml version="1.0" encoding="UTF-8" standalone="yes"?>
<Relationships xmlns="http://schemas.openxmlformats.org/package/2006/relationships"><Relationship Id="rId1" Type="http://schemas.microsoft.com/office/2006/relationships/activeXControlBinary" Target="activeX6.bin"/></Relationships>
</file>

<file path=ppt/activeX/_rels/activeX7.xml.rels><?xml version="1.0" encoding="UTF-8" standalone="yes"?>
<Relationships xmlns="http://schemas.openxmlformats.org/package/2006/relationships"><Relationship Id="rId1" Type="http://schemas.microsoft.com/office/2006/relationships/activeXControlBinary" Target="activeX7.bin"/></Relationships>
</file>

<file path=ppt/activeX/_rels/activeX8.xml.rels><?xml version="1.0" encoding="UTF-8" standalone="yes"?>
<Relationships xmlns="http://schemas.openxmlformats.org/package/2006/relationships"><Relationship Id="rId1" Type="http://schemas.microsoft.com/office/2006/relationships/activeXControlBinary" Target="activeX8.bin"/></Relationships>
</file>

<file path=ppt/activeX/_rels/activeX9.xml.rels><?xml version="1.0" encoding="UTF-8" standalone="yes"?>
<Relationships xmlns="http://schemas.openxmlformats.org/package/2006/relationships"><Relationship Id="rId1" Type="http://schemas.microsoft.com/office/2006/relationships/activeXControlBinary" Target="activeX9.bin"/></Relationships>
</file>

<file path=ppt/activeX/activeX1.xml><?xml version="1.0" encoding="utf-8"?>
<ax:ocx xmlns:ax="http://schemas.microsoft.com/office/2006/activeX" xmlns:r="http://schemas.openxmlformats.org/officeDocument/2006/relationships" ax:classid="{978C9E23-D4B0-11CE-BF2D-00AA003F40D0}" ax:persistence="persistStorage" r:id="rId1"/>
</file>

<file path=ppt/activeX/activeX10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11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12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13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14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15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16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17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18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19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2.xml><?xml version="1.0" encoding="utf-8"?>
<ax:ocx xmlns:ax="http://schemas.microsoft.com/office/2006/activeX" xmlns:r="http://schemas.openxmlformats.org/officeDocument/2006/relationships" ax:classid="{978C9E23-D4B0-11CE-BF2D-00AA003F40D0}" ax:persistence="persistStorage" r:id="rId1"/>
</file>

<file path=ppt/activeX/activeX20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21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22.xml><?xml version="1.0" encoding="utf-8"?>
<ax:ocx xmlns:ax="http://schemas.microsoft.com/office/2006/activeX" xmlns:r="http://schemas.openxmlformats.org/officeDocument/2006/relationships" ax:classid="{978C9E23-D4B0-11CE-BF2D-00AA003F40D0}" ax:persistence="persistStorage" r:id="rId1"/>
</file>

<file path=ppt/activeX/activeX23.xml><?xml version="1.0" encoding="utf-8"?>
<ax:ocx xmlns:ax="http://schemas.microsoft.com/office/2006/activeX" xmlns:r="http://schemas.openxmlformats.org/officeDocument/2006/relationships" ax:classid="{978C9E23-D4B0-11CE-BF2D-00AA003F40D0}" ax:persistence="persistStorage" r:id="rId1"/>
</file>

<file path=ppt/activeX/activeX3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4.xml><?xml version="1.0" encoding="utf-8"?>
<ax:ocx xmlns:ax="http://schemas.microsoft.com/office/2006/activeX" xmlns:r="http://schemas.openxmlformats.org/officeDocument/2006/relationships" ax:classid="{8BD21D30-EC42-11CE-9E0D-00AA006002F3}" ax:persistence="persistStorage" r:id="rId1"/>
</file>

<file path=ppt/activeX/activeX5.xml><?xml version="1.0" encoding="utf-8"?>
<ax:ocx xmlns:ax="http://schemas.microsoft.com/office/2006/activeX" xmlns:r="http://schemas.openxmlformats.org/officeDocument/2006/relationships" ax:classid="{978C9E23-D4B0-11CE-BF2D-00AA003F40D0}" ax:persistence="persistStorage" r:id="rId1"/>
</file>

<file path=ppt/activeX/activeX6.xml><?xml version="1.0" encoding="utf-8"?>
<ax:ocx xmlns:ax="http://schemas.microsoft.com/office/2006/activeX" xmlns:r="http://schemas.openxmlformats.org/officeDocument/2006/relationships" ax:classid="{978C9E23-D4B0-11CE-BF2D-00AA003F40D0}" ax:persistence="persistStorage" r:id="rId1"/>
</file>

<file path=ppt/activeX/activeX7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8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9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media/audio1.wav>
</file>

<file path=ppt/media/hdphoto1.wdp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png>
</file>

<file path=ppt/media/image17.wmf>
</file>

<file path=ppt/media/image18.wmf>
</file>

<file path=ppt/media/image19.png>
</file>

<file path=ppt/media/image2.wmf>
</file>

<file path=ppt/media/image20.png>
</file>

<file path=ppt/media/image3.PNG>
</file>

<file path=ppt/media/image4.wmf>
</file>

<file path=ppt/media/image5.wmf>
</file>

<file path=ppt/media/image6.jpeg>
</file>

<file path=ppt/media/image7.PNG>
</file>

<file path=ppt/media/image8.wmf>
</file>

<file path=ppt/media/image9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se kohatäid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t-EE"/>
          </a:p>
        </p:txBody>
      </p:sp>
      <p:sp>
        <p:nvSpPr>
          <p:cNvPr id="3" name="Kuupäeva kohatäid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AEED7A-1FB4-44A8-8ACD-66C64B00D1CC}" type="datetimeFigureOut">
              <a:rPr lang="et-EE" smtClean="0"/>
              <a:t>06.03.2024</a:t>
            </a:fld>
            <a:endParaRPr lang="et-EE"/>
          </a:p>
        </p:txBody>
      </p:sp>
      <p:sp>
        <p:nvSpPr>
          <p:cNvPr id="4" name="Slaidi pildi kohatä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t-EE"/>
          </a:p>
        </p:txBody>
      </p:sp>
      <p:sp>
        <p:nvSpPr>
          <p:cNvPr id="5" name="Märkmete kohatäid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6" name="Jaluse kohatäid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t-EE"/>
          </a:p>
        </p:txBody>
      </p:sp>
      <p:sp>
        <p:nvSpPr>
          <p:cNvPr id="7" name="Slaidinumbri kohatä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7965D-BF8A-4F5C-89C0-F87793EBC5AE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522454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7965D-BF8A-4F5C-89C0-F87793EBC5AE}" type="slidenum">
              <a:rPr lang="et-EE" smtClean="0"/>
              <a:t>6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677248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idi pildi kohatä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ärkmete kohatäid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aidinumbri kohatä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7965D-BF8A-4F5C-89C0-F87793EBC5AE}" type="slidenum">
              <a:rPr lang="et-EE" smtClean="0"/>
              <a:t>11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681032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itel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t-EE"/>
              <a:t>Klõpsake juhteksemplari alapealkirja laadi redigeerimiseks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43965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itel ja vertikaal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294013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altiitel ja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8490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itel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t-EE"/>
              <a:t>Klõpsake juhteksemplari alapealkirja laadi redigeerimiseks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6436166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alkiri j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2494733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Jaotise pä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6008485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51925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õrd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9364721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inult pealki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4094708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üh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7793534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ealdiseg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088299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alkiri j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2673840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ldiallkirjaga 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t-EE" dirty="0"/>
              <a:t>Pildi lisamiseks klõpsake ikooni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2754703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itel ja vertikaal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41987114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altiitel ja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8407821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itel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t-EE"/>
              <a:t>Klõpsake juhteksemplari alapealkirja laadi redigeerimiseks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9730018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alkiri j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3160981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Jaotise pä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3950841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9500285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õrd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5523082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inult pealki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6640961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üh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517236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Jaotise pä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5100031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ealdiseg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7417852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ldiallkirjaga 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t-EE"/>
              <a:t>Pildi lisamiseks klõpsake ikooni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6281674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itel ja vertikaal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5093063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altiitel ja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64714564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itel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t-EE"/>
              <a:t>Klõpsake juhteksemplari alapealkirja laadi redigeerimiseks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9262836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alkiri j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08582079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Jaotise pä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3828937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18882548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õrd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24779623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inult pealki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76330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1370474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üh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1728835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ealdiseg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421894667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ldiallkirjaga 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t-EE"/>
              <a:t>Pildi lisamiseks klõpsake ikooni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2184392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itel ja vertikaal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10525928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altiitel ja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2351183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itel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t-EE"/>
              <a:t>Klõpsake juhteksemplari alapealkirja laadi redigeerimiseks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90670156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alkiri j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3782300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Jaotise pä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11797870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33482781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õrd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450009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õrd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13132977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inult pealki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56162329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üh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3103669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ealdiseg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32839385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ldiallkirjaga 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t-EE"/>
              <a:t>Pildi lisamiseks klõpsake ikooni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865487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itel ja vertikaal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0840751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altiitel ja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44856612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itel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t-EE"/>
              <a:t>Klõpsake juhteksemplari alapealkirja laadi redigeerimiseks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91675513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ealkiri j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82739413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Jaotise pä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73007496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365486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inult pealki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57141993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õrd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63903663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inult pealki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29694383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üh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64779341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ealdiseg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36113065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ldiallkirjaga 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t-EE"/>
              <a:t>Pildi lisamiseks klõpsake ikooni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88771691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itel ja vertikaal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5186797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altiitel ja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4136904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üh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935693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ealdisega si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322974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ldiallkirjaga 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t-EE" dirty="0"/>
              <a:t>Pildi lisamiseks klõpsake ikooni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t-EE"/>
              <a:t>Klõpsake juhteksemplari tekstilaadide redigeerimiseks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382219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41199084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799444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158942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9435778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4235931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t-EE"/>
              <a:t>Klõpsake juhteksemplari pealkirja laadi redigeerimiseks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t-EE"/>
              <a:t>Klõpsake juhteksemplari tekstilaadide redigeerimiseks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C811C-1603-45E6-879E-6923B28CDCD5}" type="datetimeFigureOut">
              <a:rPr lang="et-EE" smtClean="0"/>
              <a:t>06.03.2024</a:t>
            </a:fld>
            <a:endParaRPr lang="et-E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DC2F1-BB36-4A97-BE68-4001D20B9BAF}" type="slidenum">
              <a:rPr lang="et-EE" smtClean="0"/>
              <a:t>‹#›</a:t>
            </a:fld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15717565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ntrol" Target="../activeX/activeX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wmf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4.xml"/><Relationship Id="rId1" Type="http://schemas.openxmlformats.org/officeDocument/2006/relationships/control" Target="../activeX/activeX6.xml"/><Relationship Id="rId4" Type="http://schemas.openxmlformats.org/officeDocument/2006/relationships/image" Target="../media/image8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control" Target="../activeX/activeX9.xml"/><Relationship Id="rId7" Type="http://schemas.openxmlformats.org/officeDocument/2006/relationships/image" Target="../media/image10.wmf"/><Relationship Id="rId2" Type="http://schemas.openxmlformats.org/officeDocument/2006/relationships/control" Target="../activeX/activeX8.xml"/><Relationship Id="rId1" Type="http://schemas.openxmlformats.org/officeDocument/2006/relationships/control" Target="../activeX/activeX7.xml"/><Relationship Id="rId6" Type="http://schemas.openxmlformats.org/officeDocument/2006/relationships/slide" Target="slide5.xml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ntrol" Target="../activeX/activeX12.xml"/><Relationship Id="rId7" Type="http://schemas.openxmlformats.org/officeDocument/2006/relationships/image" Target="../media/image13.wmf"/><Relationship Id="rId2" Type="http://schemas.openxmlformats.org/officeDocument/2006/relationships/control" Target="../activeX/activeX11.xml"/><Relationship Id="rId1" Type="http://schemas.openxmlformats.org/officeDocument/2006/relationships/control" Target="../activeX/activeX10.xml"/><Relationship Id="rId6" Type="http://schemas.openxmlformats.org/officeDocument/2006/relationships/image" Target="../media/image12.wmf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ntrol" Target="../activeX/activeX15.xml"/><Relationship Id="rId2" Type="http://schemas.openxmlformats.org/officeDocument/2006/relationships/control" Target="../activeX/activeX14.xml"/><Relationship Id="rId1" Type="http://schemas.openxmlformats.org/officeDocument/2006/relationships/control" Target="../activeX/activeX13.xml"/><Relationship Id="rId6" Type="http://schemas.openxmlformats.org/officeDocument/2006/relationships/image" Target="../media/image14.wmf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slide" Target="slide5.xml"/><Relationship Id="rId4" Type="http://schemas.openxmlformats.org/officeDocument/2006/relationships/slide" Target="slide1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control" Target="../activeX/activeX17.xml"/><Relationship Id="rId7" Type="http://schemas.openxmlformats.org/officeDocument/2006/relationships/slide" Target="slide18.xml"/><Relationship Id="rId2" Type="http://schemas.openxmlformats.org/officeDocument/2006/relationships/control" Target="../activeX/activeX16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control" Target="../activeX/activeX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slideLayout" Target="../slideLayouts/slideLayout34.xml"/><Relationship Id="rId1" Type="http://schemas.openxmlformats.org/officeDocument/2006/relationships/control" Target="../activeX/activeX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control" Target="../activeX/activeX20.xml"/><Relationship Id="rId7" Type="http://schemas.openxmlformats.org/officeDocument/2006/relationships/slide" Target="slide18.xml"/><Relationship Id="rId2" Type="http://schemas.openxmlformats.org/officeDocument/2006/relationships/control" Target="../activeX/activeX19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control" Target="../activeX/activeX2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slideLayout" Target="../slideLayouts/slideLayout2.xml"/><Relationship Id="rId1" Type="http://schemas.openxmlformats.org/officeDocument/2006/relationships/control" Target="../activeX/activeX22.xml"/><Relationship Id="rId6" Type="http://schemas.openxmlformats.org/officeDocument/2006/relationships/image" Target="../media/image17.wmf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slideLayout" Target="../slideLayouts/slideLayout2.xml"/><Relationship Id="rId1" Type="http://schemas.openxmlformats.org/officeDocument/2006/relationships/control" Target="../activeX/activeX23.xml"/><Relationship Id="rId5" Type="http://schemas.openxmlformats.org/officeDocument/2006/relationships/image" Target="../media/image18.wmf"/><Relationship Id="rId4" Type="http://schemas.openxmlformats.org/officeDocument/2006/relationships/slide" Target="slide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image" Target="../media/image20.png"/><Relationship Id="rId7" Type="http://schemas.openxmlformats.org/officeDocument/2006/relationships/image" Target="../media/image24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10" Type="http://schemas.openxmlformats.org/officeDocument/2006/relationships/image" Target="../media/image27.emf"/><Relationship Id="rId4" Type="http://schemas.openxmlformats.org/officeDocument/2006/relationships/image" Target="../media/image21.emf"/><Relationship Id="rId9" Type="http://schemas.openxmlformats.org/officeDocument/2006/relationships/image" Target="../media/image2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5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13" Type="http://schemas.openxmlformats.org/officeDocument/2006/relationships/slide" Target="slide27.xml"/><Relationship Id="rId3" Type="http://schemas.openxmlformats.org/officeDocument/2006/relationships/slide" Target="slide7.xml"/><Relationship Id="rId7" Type="http://schemas.openxmlformats.org/officeDocument/2006/relationships/slide" Target="slide22.xml"/><Relationship Id="rId12" Type="http://schemas.openxmlformats.org/officeDocument/2006/relationships/slide" Target="slide8.xml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11" Type="http://schemas.openxmlformats.org/officeDocument/2006/relationships/slide" Target="slide23.xml"/><Relationship Id="rId5" Type="http://schemas.openxmlformats.org/officeDocument/2006/relationships/slide" Target="slide9.xml"/><Relationship Id="rId10" Type="http://schemas.openxmlformats.org/officeDocument/2006/relationships/slide" Target="slide13.xml"/><Relationship Id="rId4" Type="http://schemas.openxmlformats.org/officeDocument/2006/relationships/slide" Target="slide4.xml"/><Relationship Id="rId9" Type="http://schemas.openxmlformats.org/officeDocument/2006/relationships/slide" Target="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wmf"/><Relationship Id="rId2" Type="http://schemas.openxmlformats.org/officeDocument/2006/relationships/control" Target="../activeX/activeX4.xml"/><Relationship Id="rId1" Type="http://schemas.openxmlformats.org/officeDocument/2006/relationships/control" Target="../activeX/activeX3.xml"/><Relationship Id="rId6" Type="http://schemas.openxmlformats.org/officeDocument/2006/relationships/image" Target="../media/image4.wmf"/><Relationship Id="rId5" Type="http://schemas.openxmlformats.org/officeDocument/2006/relationships/slide" Target="slide10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57.xml"/><Relationship Id="rId4" Type="http://schemas.openxmlformats.org/officeDocument/2006/relationships/slide" Target="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ntrol" Target="../activeX/activeX5.xml"/><Relationship Id="rId7" Type="http://schemas.openxmlformats.org/officeDocument/2006/relationships/image" Target="../media/image2.wmf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.wav"/><Relationship Id="rId7" Type="http://schemas.openxmlformats.org/officeDocument/2006/relationships/image" Target="../media/image6.jpe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slide" Target="slide2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ivot">
          <a:fgClr>
            <a:schemeClr val="bg1">
              <a:lumMod val="95000"/>
              <a:lumOff val="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indows Flora Startup">
            <a:hlinkClick r:id="" action="ppaction://media"/>
            <a:extLst>
              <a:ext uri="{FF2B5EF4-FFF2-40B4-BE49-F238E27FC236}">
                <a16:creationId xmlns:a16="http://schemas.microsoft.com/office/drawing/2014/main" id="{7854ECB2-FC54-B336-0B83-8A60377672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/>
        </p:blipFill>
        <p:spPr>
          <a:xfrm>
            <a:off x="5798342" y="6858000"/>
            <a:ext cx="45719" cy="45719"/>
          </a:xfrm>
          <a:prstGeom prst="rect">
            <a:avLst/>
          </a:prstGeom>
        </p:spPr>
      </p:pic>
      <p:sp>
        <p:nvSpPr>
          <p:cNvPr id="7" name="Bootlogo">
            <a:extLst>
              <a:ext uri="{FF2B5EF4-FFF2-40B4-BE49-F238E27FC236}">
                <a16:creationId xmlns:a16="http://schemas.microsoft.com/office/drawing/2014/main" id="{4FF7035F-0C74-8049-DF7A-3613F5E3338C}"/>
              </a:ext>
            </a:extLst>
          </p:cNvPr>
          <p:cNvSpPr/>
          <p:nvPr/>
        </p:nvSpPr>
        <p:spPr>
          <a:xfrm rot="10800000">
            <a:off x="3832626" y="268124"/>
            <a:ext cx="4526746" cy="5615902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>
                  <a:alpha val="0"/>
                </a:srgbClr>
              </a:gs>
              <a:gs pos="0">
                <a:schemeClr val="accent4">
                  <a:alpha val="0"/>
                </a:schemeClr>
              </a:gs>
            </a:gsLst>
            <a:lin ang="13500000" scaled="1"/>
            <a:tileRect/>
          </a:gradFill>
          <a:ln>
            <a:noFill/>
          </a:ln>
          <a:scene3d>
            <a:camera prst="orthographicFront">
              <a:rot lat="0" lon="10800000" rev="0"/>
            </a:camera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  <p:sp>
        <p:nvSpPr>
          <p:cNvPr id="10" name="Bootwarning">
            <a:extLst>
              <a:ext uri="{FF2B5EF4-FFF2-40B4-BE49-F238E27FC236}">
                <a16:creationId xmlns:a16="http://schemas.microsoft.com/office/drawing/2014/main" id="{57484518-73B4-A850-C9B0-2F57D9549C97}"/>
              </a:ext>
            </a:extLst>
          </p:cNvPr>
          <p:cNvSpPr/>
          <p:nvPr/>
        </p:nvSpPr>
        <p:spPr>
          <a:xfrm flipV="1">
            <a:off x="5587999" y="3164203"/>
            <a:ext cx="1016002" cy="575312"/>
          </a:xfrm>
          <a:prstGeom prst="triangle">
            <a:avLst/>
          </a:prstGeom>
          <a:solidFill>
            <a:srgbClr val="FFC000">
              <a:alpha val="0"/>
            </a:srgbClr>
          </a:solidFill>
          <a:ln>
            <a:noFill/>
          </a:ln>
          <a:scene3d>
            <a:camera prst="orthographicFront">
              <a:rot lat="0" lon="9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8000" dirty="0">
                <a:noFill/>
                <a:latin typeface="Candara" panose="020E0502030303020204" pitchFamily="34" charset="0"/>
              </a:rPr>
              <a:t>!</a:t>
            </a:r>
          </a:p>
          <a:p>
            <a:pPr algn="ctr"/>
            <a:r>
              <a:rPr lang="et-EE" sz="2800" dirty="0">
                <a:noFill/>
                <a:latin typeface="Candara" panose="020E0502030303020204" pitchFamily="34" charset="0"/>
              </a:rPr>
              <a:t> </a:t>
            </a:r>
            <a:endParaRPr lang="et-EE" sz="7200" dirty="0">
              <a:noFill/>
              <a:latin typeface="Candara" panose="020E0502030303020204" pitchFamily="34" charset="0"/>
            </a:endParaRPr>
          </a:p>
        </p:txBody>
      </p:sp>
      <p:sp>
        <p:nvSpPr>
          <p:cNvPr id="11" name="BootText">
            <a:extLst>
              <a:ext uri="{FF2B5EF4-FFF2-40B4-BE49-F238E27FC236}">
                <a16:creationId xmlns:a16="http://schemas.microsoft.com/office/drawing/2014/main" id="{514F824C-0A26-5F29-D051-93173C1F9473}"/>
              </a:ext>
            </a:extLst>
          </p:cNvPr>
          <p:cNvSpPr txBox="1"/>
          <p:nvPr/>
        </p:nvSpPr>
        <p:spPr>
          <a:xfrm>
            <a:off x="-2956646" y="3043833"/>
            <a:ext cx="18105288" cy="33944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3200">
                <a:noFill/>
                <a:latin typeface="+mj-lt"/>
              </a:rPr>
              <a:t>Macros not enabled</a:t>
            </a:r>
            <a:endParaRPr lang="en-US" sz="3200" dirty="0">
              <a:noFill/>
              <a:latin typeface="+mj-lt"/>
            </a:endParaRPr>
          </a:p>
        </p:txBody>
      </p:sp>
      <p:sp>
        <p:nvSpPr>
          <p:cNvPr id="8" name="MacroTest" hidden="1">
            <a:extLst>
              <a:ext uri="{FF2B5EF4-FFF2-40B4-BE49-F238E27FC236}">
                <a16:creationId xmlns:a16="http://schemas.microsoft.com/office/drawing/2014/main" id="{B68D076B-5F9B-1D79-C3FF-23B52057EED7}"/>
              </a:ext>
            </a:extLst>
          </p:cNvPr>
          <p:cNvSpPr txBox="1"/>
          <p:nvPr/>
        </p:nvSpPr>
        <p:spPr>
          <a:xfrm>
            <a:off x="145143" y="6473548"/>
            <a:ext cx="69233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050">
                <a:latin typeface="Consolas" panose="020B0609020204030204" pitchFamily="49" charset="0"/>
              </a:rPr>
              <a:t>Macros disabled</a:t>
            </a:r>
            <a:endParaRPr lang="et-EE" sz="1050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A35926-9FA8-133F-45F6-093CDD3B8380}"/>
              </a:ext>
            </a:extLst>
          </p:cNvPr>
          <p:cNvSpPr txBox="1"/>
          <p:nvPr/>
        </p:nvSpPr>
        <p:spPr>
          <a:xfrm>
            <a:off x="8538474" y="6350169"/>
            <a:ext cx="36535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>
                <a:noFill/>
                <a:latin typeface="Candara" panose="020E0502030303020204" pitchFamily="34" charset="0"/>
              </a:rPr>
              <a:t>Codename OrangePath/OS</a:t>
            </a:r>
          </a:p>
          <a:p>
            <a:pPr algn="r"/>
            <a:r>
              <a:rPr lang="en-US" sz="900">
                <a:noFill/>
                <a:latin typeface="Candara" panose="020E0502030303020204" pitchFamily="34" charset="0"/>
              </a:rPr>
              <a:t>Build 954</a:t>
            </a:r>
          </a:p>
          <a:p>
            <a:pPr algn="r"/>
            <a:r>
              <a:rPr lang="en-US" sz="900">
                <a:noFill/>
                <a:latin typeface="Candara" panose="020E0502030303020204" pitchFamily="34" charset="0"/>
              </a:rPr>
              <a:t>For evaluation purposes only</a:t>
            </a:r>
            <a:endParaRPr lang="en-US" sz="900" dirty="0">
              <a:noFill/>
              <a:latin typeface="Candara" panose="020E0502030303020204" pitchFamily="34" charset="0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Label1" r:id="rId3" imgW="9360" imgH="47520"/>
        </mc:Choice>
        <mc:Fallback>
          <p:control name="Label1" r:id="rId3" imgW="9360" imgH="47520">
            <p:pic>
              <p:nvPicPr>
                <p:cNvPr id="4" name="Label1" hidden="1">
                  <a:extLst>
                    <a:ext uri="{FF2B5EF4-FFF2-40B4-BE49-F238E27FC236}">
                      <a16:creationId xmlns:a16="http://schemas.microsoft.com/office/drawing/2014/main" id="{D16D3839-0AB2-4804-97E4-75C1EC9E0030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-1" y="-1"/>
                  <a:ext cx="12700" cy="45719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9238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4F803C98-1DCC-D1B4-BF31-731878024564}"/>
              </a:ext>
            </a:extLst>
          </p:cNvPr>
          <p:cNvSpPr txBox="1"/>
          <p:nvPr/>
        </p:nvSpPr>
        <p:spPr>
          <a:xfrm>
            <a:off x="1580072" y="-369332"/>
            <a:ext cx="903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dirty="0">
                <a:solidFill>
                  <a:srgbClr val="00B0F0"/>
                </a:solidFill>
                <a:latin typeface="Consolas" panose="020B0609020204030204" pitchFamily="49" charset="0"/>
              </a:rPr>
              <a:t>/Users directory</a:t>
            </a:r>
            <a:endParaRPr lang="en-US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198" name="SlideAppPresentator:12">
            <a:hlinkClick r:id="" action="ppaction://macro?name=ClearShape"/>
            <a:extLst>
              <a:ext uri="{FF2B5EF4-FFF2-40B4-BE49-F238E27FC236}">
                <a16:creationId xmlns:a16="http://schemas.microsoft.com/office/drawing/2014/main" id="{95F00E4C-05B1-F42B-D6E5-4819A789B3F1}"/>
              </a:ext>
            </a:extLst>
          </p:cNvPr>
          <p:cNvSpPr/>
          <p:nvPr/>
        </p:nvSpPr>
        <p:spPr>
          <a:xfrm>
            <a:off x="2175684" y="2468333"/>
            <a:ext cx="4471755" cy="25153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199" name="SlideAppPresentator:12">
            <a:hlinkClick r:id="" action="ppaction://macro?name=ClearShape"/>
            <a:extLst>
              <a:ext uri="{FF2B5EF4-FFF2-40B4-BE49-F238E27FC236}">
                <a16:creationId xmlns:a16="http://schemas.microsoft.com/office/drawing/2014/main" id="{CD955E62-EC07-AD53-7934-5EAE50084556}"/>
              </a:ext>
            </a:extLst>
          </p:cNvPr>
          <p:cNvSpPr/>
          <p:nvPr/>
        </p:nvSpPr>
        <p:spPr>
          <a:xfrm>
            <a:off x="2328084" y="2620733"/>
            <a:ext cx="4471755" cy="25153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200" name="SlideAppPresentator:12">
            <a:hlinkClick r:id="" action="ppaction://macro?name=ClearShape"/>
            <a:extLst>
              <a:ext uri="{FF2B5EF4-FFF2-40B4-BE49-F238E27FC236}">
                <a16:creationId xmlns:a16="http://schemas.microsoft.com/office/drawing/2014/main" id="{FBC629C5-57BC-D144-61D4-AD2595C98D12}"/>
              </a:ext>
            </a:extLst>
          </p:cNvPr>
          <p:cNvSpPr/>
          <p:nvPr/>
        </p:nvSpPr>
        <p:spPr>
          <a:xfrm>
            <a:off x="2480484" y="2773133"/>
            <a:ext cx="4471755" cy="25153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201" name="SlideAppPresentator:12">
            <a:hlinkClick r:id="" action="ppaction://macro?name=ClearShape"/>
            <a:extLst>
              <a:ext uri="{FF2B5EF4-FFF2-40B4-BE49-F238E27FC236}">
                <a16:creationId xmlns:a16="http://schemas.microsoft.com/office/drawing/2014/main" id="{F64155B3-CEA3-2A5B-896C-4A57109D64B1}"/>
              </a:ext>
            </a:extLst>
          </p:cNvPr>
          <p:cNvSpPr/>
          <p:nvPr/>
        </p:nvSpPr>
        <p:spPr>
          <a:xfrm>
            <a:off x="2632884" y="2925533"/>
            <a:ext cx="4471755" cy="25153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202" name="SlideAppPresentator:12">
            <a:hlinkClick r:id="" action="ppaction://macro?name=ClearShape"/>
            <a:extLst>
              <a:ext uri="{FF2B5EF4-FFF2-40B4-BE49-F238E27FC236}">
                <a16:creationId xmlns:a16="http://schemas.microsoft.com/office/drawing/2014/main" id="{C48D56B4-76D0-DC77-7518-F488B82C92EA}"/>
              </a:ext>
            </a:extLst>
          </p:cNvPr>
          <p:cNvSpPr/>
          <p:nvPr/>
        </p:nvSpPr>
        <p:spPr>
          <a:xfrm>
            <a:off x="2785284" y="3077933"/>
            <a:ext cx="4471755" cy="25153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203" name="SlideAppPresentator:12">
            <a:hlinkClick r:id="" action="ppaction://macro?name=ClearShape"/>
            <a:extLst>
              <a:ext uri="{FF2B5EF4-FFF2-40B4-BE49-F238E27FC236}">
                <a16:creationId xmlns:a16="http://schemas.microsoft.com/office/drawing/2014/main" id="{95026E99-CC17-DEFD-5B91-BFCB653E428F}"/>
              </a:ext>
            </a:extLst>
          </p:cNvPr>
          <p:cNvSpPr/>
          <p:nvPr/>
        </p:nvSpPr>
        <p:spPr>
          <a:xfrm>
            <a:off x="2937684" y="3230333"/>
            <a:ext cx="4471755" cy="25153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204" name="SlideAppPresentator:12">
            <a:hlinkClick r:id="" action="ppaction://macro?name=ClearShape"/>
            <a:extLst>
              <a:ext uri="{FF2B5EF4-FFF2-40B4-BE49-F238E27FC236}">
                <a16:creationId xmlns:a16="http://schemas.microsoft.com/office/drawing/2014/main" id="{48CE264C-4939-3820-7E80-428C259CA58A}"/>
              </a:ext>
            </a:extLst>
          </p:cNvPr>
          <p:cNvSpPr/>
          <p:nvPr/>
        </p:nvSpPr>
        <p:spPr>
          <a:xfrm>
            <a:off x="3090084" y="3382733"/>
            <a:ext cx="4471755" cy="25153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34" name="SlideAppPresentator:8">
            <a:hlinkClick r:id="" action="ppaction://macro?name=ClearShape"/>
            <a:extLst>
              <a:ext uri="{FF2B5EF4-FFF2-40B4-BE49-F238E27FC236}">
                <a16:creationId xmlns:a16="http://schemas.microsoft.com/office/drawing/2014/main" id="{00A2628D-8390-17B7-AD46-8D6132581855}"/>
              </a:ext>
            </a:extLst>
          </p:cNvPr>
          <p:cNvSpPr/>
          <p:nvPr/>
        </p:nvSpPr>
        <p:spPr>
          <a:xfrm>
            <a:off x="2524934" y="2995383"/>
            <a:ext cx="4471755" cy="25153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12" name="/Users/Developer/Password.txt" hidden="1">
            <a:extLst>
              <a:ext uri="{FF2B5EF4-FFF2-40B4-BE49-F238E27FC236}">
                <a16:creationId xmlns:a16="http://schemas.microsoft.com/office/drawing/2014/main" id="{7F643CC9-4B52-95F1-C6AB-8567C93B58CE}"/>
              </a:ext>
            </a:extLst>
          </p:cNvPr>
          <p:cNvSpPr txBox="1"/>
          <p:nvPr/>
        </p:nvSpPr>
        <p:spPr>
          <a:xfrm>
            <a:off x="0" y="0"/>
            <a:ext cx="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t-EE"/>
          </a:p>
        </p:txBody>
      </p:sp>
      <p:sp>
        <p:nvSpPr>
          <p:cNvPr id="17" name="/Users/Developer/Theme.txt" hidden="1">
            <a:extLst>
              <a:ext uri="{FF2B5EF4-FFF2-40B4-BE49-F238E27FC236}">
                <a16:creationId xmlns:a16="http://schemas.microsoft.com/office/drawing/2014/main" id="{2CBF3DB2-0DBD-A7F5-DD2D-468E63FE490C}"/>
              </a:ext>
            </a:extLst>
          </p:cNvPr>
          <p:cNvSpPr txBox="1"/>
          <p:nvPr/>
        </p:nvSpPr>
        <p:spPr>
          <a:xfrm>
            <a:off x="0" y="0"/>
            <a:ext cx="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t-EE"/>
              <a:t>0</a:t>
            </a:r>
          </a:p>
        </p:txBody>
      </p:sp>
      <p:sp>
        <p:nvSpPr>
          <p:cNvPr id="16" name="/Users/Developer/Background.png" hidden="1">
            <a:extLst>
              <a:ext uri="{FF2B5EF4-FFF2-40B4-BE49-F238E27FC236}">
                <a16:creationId xmlns:a16="http://schemas.microsoft.com/office/drawing/2014/main" id="{F1793E92-1FAE-F115-371F-66CF437C8EB4}"/>
              </a:ext>
            </a:extLst>
          </p:cNvPr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vert="horz" rtlCol="0">
            <a:spAutoFit/>
          </a:bodyPr>
          <a:lstStyle/>
          <a:p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28883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8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atusText">
            <a:extLst>
              <a:ext uri="{FF2B5EF4-FFF2-40B4-BE49-F238E27FC236}">
                <a16:creationId xmlns:a16="http://schemas.microsoft.com/office/drawing/2014/main" id="{87F14959-AD4D-DB19-5500-6B7B358F8E00}"/>
              </a:ext>
            </a:extLst>
          </p:cNvPr>
          <p:cNvSpPr txBox="1"/>
          <p:nvPr/>
        </p:nvSpPr>
        <p:spPr>
          <a:xfrm>
            <a:off x="3071637" y="3911042"/>
            <a:ext cx="604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>
                <a:solidFill>
                  <a:schemeClr val="bg1"/>
                </a:solidFill>
                <a:latin typeface="Consolas" panose="020B0609020204030204" pitchFamily="49" charset="0"/>
              </a:rPr>
              <a:t>Updating system...</a:t>
            </a:r>
            <a:endParaRPr lang="et-EE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FirmwareSource" hidden="1">
            <a:extLst>
              <a:ext uri="{FF2B5EF4-FFF2-40B4-BE49-F238E27FC236}">
                <a16:creationId xmlns:a16="http://schemas.microsoft.com/office/drawing/2014/main" id="{0C060FE4-4A54-DBA7-2A6D-7AFFC67FDE68}"/>
              </a:ext>
            </a:extLst>
          </p:cNvPr>
          <p:cNvSpPr txBox="1"/>
          <p:nvPr/>
        </p:nvSpPr>
        <p:spPr>
          <a:xfrm>
            <a:off x="0" y="-369332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t-EE" dirty="0">
              <a:latin typeface="Consolas" panose="020B0609020204030204" pitchFamily="49" charset="0"/>
            </a:endParaRPr>
          </a:p>
        </p:txBody>
      </p:sp>
      <p:sp>
        <p:nvSpPr>
          <p:cNvPr id="6" name="Notice">
            <a:extLst>
              <a:ext uri="{FF2B5EF4-FFF2-40B4-BE49-F238E27FC236}">
                <a16:creationId xmlns:a16="http://schemas.microsoft.com/office/drawing/2014/main" id="{34A3C75C-C05C-B708-E80C-9B997BC86E83}"/>
              </a:ext>
            </a:extLst>
          </p:cNvPr>
          <p:cNvSpPr txBox="1"/>
          <p:nvPr/>
        </p:nvSpPr>
        <p:spPr>
          <a:xfrm>
            <a:off x="0" y="4420445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  <a:latin typeface="Consolas" panose="020B0609020204030204" pitchFamily="49" charset="0"/>
              </a:rPr>
              <a:t>Do not close the presentation!</a:t>
            </a:r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Version">
            <a:extLst>
              <a:ext uri="{FF2B5EF4-FFF2-40B4-BE49-F238E27FC236}">
                <a16:creationId xmlns:a16="http://schemas.microsoft.com/office/drawing/2014/main" id="{B44BB0CE-3FB1-42AD-FA2C-49B80DE37610}"/>
              </a:ext>
            </a:extLst>
          </p:cNvPr>
          <p:cNvSpPr txBox="1"/>
          <p:nvPr/>
        </p:nvSpPr>
        <p:spPr>
          <a:xfrm>
            <a:off x="0" y="0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 dirty="0">
                <a:solidFill>
                  <a:schemeClr val="bg1"/>
                </a:solidFill>
                <a:latin typeface="Consolas" panose="020B0609020204030204" pitchFamily="49" charset="0"/>
              </a:rPr>
              <a:t>DFU 0.1</a:t>
            </a:r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Bootwarning2">
            <a:extLst>
              <a:ext uri="{FF2B5EF4-FFF2-40B4-BE49-F238E27FC236}">
                <a16:creationId xmlns:a16="http://schemas.microsoft.com/office/drawing/2014/main" id="{70A09700-AF35-B47A-375B-049B7DFF8E13}"/>
              </a:ext>
            </a:extLst>
          </p:cNvPr>
          <p:cNvSpPr/>
          <p:nvPr/>
        </p:nvSpPr>
        <p:spPr>
          <a:xfrm>
            <a:off x="5225860" y="1978114"/>
            <a:ext cx="1740280" cy="1492364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2800" dirty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endParaRPr lang="et-EE" sz="72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10" name="Bootwarning1">
            <a:extLst>
              <a:ext uri="{FF2B5EF4-FFF2-40B4-BE49-F238E27FC236}">
                <a16:creationId xmlns:a16="http://schemas.microsoft.com/office/drawing/2014/main" id="{28D22701-FF8E-3C5E-D199-5F957E855CD7}"/>
              </a:ext>
            </a:extLst>
          </p:cNvPr>
          <p:cNvSpPr/>
          <p:nvPr/>
        </p:nvSpPr>
        <p:spPr>
          <a:xfrm>
            <a:off x="5225860" y="1978114"/>
            <a:ext cx="1740280" cy="1492364"/>
          </a:xfrm>
          <a:prstGeom prst="triangl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8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!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2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t-EE" sz="7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AxHelper" r:id="rId1" imgW="914400" imgH="276120"/>
        </mc:Choice>
        <mc:Fallback>
          <p:control name="AxHelper" r:id="rId1" imgW="914400" imgH="276120">
            <p:pic>
              <p:nvPicPr>
                <p:cNvPr id="17" name="AxHelper">
                  <a:extLst>
                    <a:ext uri="{FF2B5EF4-FFF2-40B4-BE49-F238E27FC236}">
                      <a16:creationId xmlns:a16="http://schemas.microsoft.com/office/drawing/2014/main" id="{02345FD3-FB5D-FF1F-7197-84B8E553FE9F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1191875" y="-318701"/>
                  <a:ext cx="914400" cy="276999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416028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istkülik 28">
            <a:extLst>
              <a:ext uri="{FF2B5EF4-FFF2-40B4-BE49-F238E27FC236}">
                <a16:creationId xmlns:a16="http://schemas.microsoft.com/office/drawing/2014/main" id="{92CD8F8D-4274-F087-90FB-FBDF2C4747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istkülik: lõigatud vastasnurkadega 6">
            <a:hlinkClick r:id="rId3" action="ppaction://hlinksldjump"/>
            <a:extLst>
              <a:ext uri="{FF2B5EF4-FFF2-40B4-BE49-F238E27FC236}">
                <a16:creationId xmlns:a16="http://schemas.microsoft.com/office/drawing/2014/main" id="{FB611A04-8E7A-9CD4-09CF-B4F05D22DD12}"/>
              </a:ext>
            </a:extLst>
          </p:cNvPr>
          <p:cNvSpPr/>
          <p:nvPr/>
        </p:nvSpPr>
        <p:spPr>
          <a:xfrm>
            <a:off x="751154" y="5996824"/>
            <a:ext cx="147599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Shut down</a:t>
            </a:r>
          </a:p>
        </p:txBody>
      </p:sp>
      <p:sp>
        <p:nvSpPr>
          <p:cNvPr id="8" name="Ristkülik: lõigatud vastasnurkadega 7">
            <a:hlinkClick r:id="" action="ppaction://macro?name=Restart"/>
            <a:extLst>
              <a:ext uri="{FF2B5EF4-FFF2-40B4-BE49-F238E27FC236}">
                <a16:creationId xmlns:a16="http://schemas.microsoft.com/office/drawing/2014/main" id="{59BA4F82-2289-8201-C27D-D2DBD66C8B0A}"/>
              </a:ext>
            </a:extLst>
          </p:cNvPr>
          <p:cNvSpPr/>
          <p:nvPr/>
        </p:nvSpPr>
        <p:spPr>
          <a:xfrm>
            <a:off x="2381991" y="5996823"/>
            <a:ext cx="147599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Restart</a:t>
            </a:r>
          </a:p>
        </p:txBody>
      </p:sp>
      <p:sp>
        <p:nvSpPr>
          <p:cNvPr id="5" name="Ristkülik: lõigatud vastasnurkadega 4">
            <a:hlinkClick r:id="" action="ppaction://macro?name=GuestLogin"/>
            <a:extLst>
              <a:ext uri="{FF2B5EF4-FFF2-40B4-BE49-F238E27FC236}">
                <a16:creationId xmlns:a16="http://schemas.microsoft.com/office/drawing/2014/main" id="{ECB921D7-26F8-AB88-F977-D028C4D2A489}"/>
              </a:ext>
            </a:extLst>
          </p:cNvPr>
          <p:cNvSpPr/>
          <p:nvPr/>
        </p:nvSpPr>
        <p:spPr>
          <a:xfrm>
            <a:off x="9492834" y="6000575"/>
            <a:ext cx="1705391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Guest session</a:t>
            </a:r>
          </a:p>
        </p:txBody>
      </p:sp>
      <p:sp>
        <p:nvSpPr>
          <p:cNvPr id="10" name="UsernameLabel">
            <a:extLst>
              <a:ext uri="{FF2B5EF4-FFF2-40B4-BE49-F238E27FC236}">
                <a16:creationId xmlns:a16="http://schemas.microsoft.com/office/drawing/2014/main" id="{E15970EE-F1A8-F9CB-5155-0618C1CB5CB8}"/>
              </a:ext>
            </a:extLst>
          </p:cNvPr>
          <p:cNvSpPr txBox="1"/>
          <p:nvPr/>
        </p:nvSpPr>
        <p:spPr>
          <a:xfrm>
            <a:off x="714013" y="3348571"/>
            <a:ext cx="10763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1400" dirty="0" err="1">
                <a:latin typeface="Candara" panose="020E0502030303020204" pitchFamily="34" charset="0"/>
              </a:rPr>
              <a:t>Please</a:t>
            </a:r>
            <a:r>
              <a:rPr lang="et-EE" sz="1400" dirty="0">
                <a:latin typeface="Candara" panose="020E0502030303020204" pitchFamily="34" charset="0"/>
              </a:rPr>
              <a:t> </a:t>
            </a:r>
            <a:r>
              <a:rPr lang="et-EE" sz="1400" dirty="0" err="1">
                <a:latin typeface="Candara" panose="020E0502030303020204" pitchFamily="34" charset="0"/>
              </a:rPr>
              <a:t>wait</a:t>
            </a:r>
            <a:r>
              <a:rPr lang="et-EE" sz="1400" dirty="0">
                <a:latin typeface="Candara" panose="020E0502030303020204" pitchFamily="34" charset="0"/>
              </a:rPr>
              <a:t>…</a:t>
            </a:r>
          </a:p>
        </p:txBody>
      </p:sp>
      <p:sp>
        <p:nvSpPr>
          <p:cNvPr id="12" name="Ristkülik: lõigatud vastasnurkadega 11">
            <a:hlinkClick r:id="" action="ppaction://macro?name=RestartRecovery"/>
            <a:extLst>
              <a:ext uri="{FF2B5EF4-FFF2-40B4-BE49-F238E27FC236}">
                <a16:creationId xmlns:a16="http://schemas.microsoft.com/office/drawing/2014/main" id="{8A8A74D4-7D9D-668A-7C26-29E67A01038D}"/>
              </a:ext>
            </a:extLst>
          </p:cNvPr>
          <p:cNvSpPr/>
          <p:nvPr/>
        </p:nvSpPr>
        <p:spPr>
          <a:xfrm>
            <a:off x="7621379" y="5996823"/>
            <a:ext cx="1705391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Recovery mode</a:t>
            </a:r>
          </a:p>
        </p:txBody>
      </p:sp>
      <p:sp>
        <p:nvSpPr>
          <p:cNvPr id="2" name="Bootlogo">
            <a:extLst>
              <a:ext uri="{FF2B5EF4-FFF2-40B4-BE49-F238E27FC236}">
                <a16:creationId xmlns:a16="http://schemas.microsoft.com/office/drawing/2014/main" id="{DB7CFE91-7C06-940B-2A48-590DCD636E50}"/>
              </a:ext>
            </a:extLst>
          </p:cNvPr>
          <p:cNvSpPr/>
          <p:nvPr/>
        </p:nvSpPr>
        <p:spPr>
          <a:xfrm>
            <a:off x="5322614" y="5166013"/>
            <a:ext cx="1546772" cy="1607828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rgbClr val="FFC000"/>
              </a:gs>
            </a:gsLst>
            <a:lin ang="186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 rad="812800">
              <a:srgbClr val="000000">
                <a:alpha val="24000"/>
              </a:srgbClr>
            </a:glow>
          </a:effectLst>
          <a:scene3d>
            <a:camera prst="orthographicFront">
              <a:rot lat="0" lon="10800000" rev="0"/>
            </a:camera>
            <a:lightRig rig="flat" dir="t"/>
          </a:scene3d>
          <a:sp3d prstMaterial="matte">
            <a:bevelT/>
          </a:sp3d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63513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5">
            <a:lum/>
          </a:blip>
          <a:srcRect/>
          <a:stretch>
            <a:fillRect r="-10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stkülik 10">
            <a:extLst>
              <a:ext uri="{FF2B5EF4-FFF2-40B4-BE49-F238E27FC236}">
                <a16:creationId xmlns:a16="http://schemas.microsoft.com/office/drawing/2014/main" id="{AF3C50E0-9B4E-3C33-3F25-B372BFFC89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5" name="UsernameLabel">
            <a:extLst>
              <a:ext uri="{FF2B5EF4-FFF2-40B4-BE49-F238E27FC236}">
                <a16:creationId xmlns:a16="http://schemas.microsoft.com/office/drawing/2014/main" id="{4F3E716C-9C8F-B429-841A-44611C8E2610}"/>
              </a:ext>
            </a:extLst>
          </p:cNvPr>
          <p:cNvSpPr txBox="1"/>
          <p:nvPr/>
        </p:nvSpPr>
        <p:spPr>
          <a:xfrm>
            <a:off x="678726" y="704071"/>
            <a:ext cx="10763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1400" dirty="0">
                <a:latin typeface="Candara" panose="020E0502030303020204" pitchFamily="34" charset="0"/>
              </a:rPr>
              <a:t>Select a user account</a:t>
            </a:r>
          </a:p>
        </p:txBody>
      </p:sp>
      <p:sp>
        <p:nvSpPr>
          <p:cNvPr id="12" name="Ristkülik: lõigatud vastasnurkadega 11">
            <a:hlinkClick r:id="rId6" action="ppaction://hlinksldjump"/>
            <a:extLst>
              <a:ext uri="{FF2B5EF4-FFF2-40B4-BE49-F238E27FC236}">
                <a16:creationId xmlns:a16="http://schemas.microsoft.com/office/drawing/2014/main" id="{96E07E33-ACBE-F617-650B-22C77351B461}"/>
              </a:ext>
            </a:extLst>
          </p:cNvPr>
          <p:cNvSpPr/>
          <p:nvPr/>
        </p:nvSpPr>
        <p:spPr>
          <a:xfrm>
            <a:off x="751154" y="5996824"/>
            <a:ext cx="147599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Shut down</a:t>
            </a:r>
          </a:p>
        </p:txBody>
      </p:sp>
      <p:sp>
        <p:nvSpPr>
          <p:cNvPr id="13" name="Ristkülik: lõigatud vastasnurkadega 12">
            <a:hlinkClick r:id="" action="ppaction://macro?name=Restart"/>
            <a:extLst>
              <a:ext uri="{FF2B5EF4-FFF2-40B4-BE49-F238E27FC236}">
                <a16:creationId xmlns:a16="http://schemas.microsoft.com/office/drawing/2014/main" id="{31088E14-6060-3A15-4C54-1BD2FF6DF718}"/>
              </a:ext>
            </a:extLst>
          </p:cNvPr>
          <p:cNvSpPr/>
          <p:nvPr/>
        </p:nvSpPr>
        <p:spPr>
          <a:xfrm>
            <a:off x="2381991" y="5996823"/>
            <a:ext cx="147599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Restart</a:t>
            </a:r>
          </a:p>
        </p:txBody>
      </p:sp>
      <p:sp>
        <p:nvSpPr>
          <p:cNvPr id="15" name="Ristkülik: lõigatud vastasnurkadega 14">
            <a:hlinkClick r:id="" action="ppaction://macro?name=GuestLogin"/>
            <a:extLst>
              <a:ext uri="{FF2B5EF4-FFF2-40B4-BE49-F238E27FC236}">
                <a16:creationId xmlns:a16="http://schemas.microsoft.com/office/drawing/2014/main" id="{C988E23F-0286-991F-1F92-9F319D3F6F73}"/>
              </a:ext>
            </a:extLst>
          </p:cNvPr>
          <p:cNvSpPr/>
          <p:nvPr/>
        </p:nvSpPr>
        <p:spPr>
          <a:xfrm>
            <a:off x="9492834" y="6000575"/>
            <a:ext cx="1705391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Guest session</a:t>
            </a:r>
          </a:p>
        </p:txBody>
      </p:sp>
      <p:sp>
        <p:nvSpPr>
          <p:cNvPr id="2" name="Bootlogo">
            <a:extLst>
              <a:ext uri="{FF2B5EF4-FFF2-40B4-BE49-F238E27FC236}">
                <a16:creationId xmlns:a16="http://schemas.microsoft.com/office/drawing/2014/main" id="{825CB325-A864-052B-BBB1-509D0B91F831}"/>
              </a:ext>
            </a:extLst>
          </p:cNvPr>
          <p:cNvSpPr/>
          <p:nvPr/>
        </p:nvSpPr>
        <p:spPr>
          <a:xfrm>
            <a:off x="5322614" y="5166013"/>
            <a:ext cx="1546772" cy="1607828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rgbClr val="FFC000"/>
              </a:gs>
            </a:gsLst>
            <a:lin ang="186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glow rad="812800">
              <a:srgbClr val="000000">
                <a:alpha val="24000"/>
              </a:srgbClr>
            </a:glow>
          </a:effectLst>
          <a:scene3d>
            <a:camera prst="orthographicFront">
              <a:rot lat="0" lon="10800000" rev="0"/>
            </a:camera>
            <a:lightRig rig="flat" dir="t"/>
          </a:scene3d>
          <a:sp3d prstMaterial="matte">
            <a:bevelT/>
          </a:sp3d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7" name="UserID" hidden="1">
            <a:extLst>
              <a:ext uri="{FF2B5EF4-FFF2-40B4-BE49-F238E27FC236}">
                <a16:creationId xmlns:a16="http://schemas.microsoft.com/office/drawing/2014/main" id="{0E0B6851-5ED6-45C5-423E-A551CEFEB2C3}"/>
              </a:ext>
            </a:extLst>
          </p:cNvPr>
          <p:cNvSpPr/>
          <p:nvPr/>
        </p:nvSpPr>
        <p:spPr>
          <a:xfrm>
            <a:off x="179654" y="121726"/>
            <a:ext cx="1485900" cy="345057"/>
          </a:xfrm>
          <a:prstGeom prst="rect">
            <a:avLst/>
          </a:prstGeom>
          <a:solidFill>
            <a:srgbClr val="CC99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/>
              <a:t>2</a:t>
            </a:r>
            <a:endParaRPr lang="et-EE" dirty="0"/>
          </a:p>
        </p:txBody>
      </p:sp>
      <p:grpSp>
        <p:nvGrpSpPr>
          <p:cNvPr id="171" name="DefaultPic" hidden="1">
            <a:extLst>
              <a:ext uri="{FF2B5EF4-FFF2-40B4-BE49-F238E27FC236}">
                <a16:creationId xmlns:a16="http://schemas.microsoft.com/office/drawing/2014/main" id="{EF55E0D5-B208-DEFF-5F93-AAEE4F232DBA}"/>
              </a:ext>
            </a:extLst>
          </p:cNvPr>
          <p:cNvGrpSpPr/>
          <p:nvPr/>
        </p:nvGrpSpPr>
        <p:grpSpPr>
          <a:xfrm>
            <a:off x="751154" y="1106424"/>
            <a:ext cx="914400" cy="914400"/>
            <a:chOff x="751154" y="1106424"/>
            <a:chExt cx="914400" cy="914400"/>
          </a:xfrm>
        </p:grpSpPr>
        <p:sp>
          <p:nvSpPr>
            <p:cNvPr id="168" name="Ristkülik 167">
              <a:hlinkClick r:id="" action="ppaction://macro?name=PicClickParent"/>
              <a:extLst>
                <a:ext uri="{FF2B5EF4-FFF2-40B4-BE49-F238E27FC236}">
                  <a16:creationId xmlns:a16="http://schemas.microsoft.com/office/drawing/2014/main" id="{EA412615-8B6F-245E-7C12-9F858F8B3D44}"/>
                </a:ext>
              </a:extLst>
            </p:cNvPr>
            <p:cNvSpPr/>
            <p:nvPr/>
          </p:nvSpPr>
          <p:spPr>
            <a:xfrm>
              <a:off x="751154" y="1106424"/>
              <a:ext cx="914400" cy="914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69" name="Vooskeemikujund &quot;viivitus&quot; 168">
              <a:hlinkClick r:id="" action="ppaction://macro?name=PicClickParent"/>
              <a:extLst>
                <a:ext uri="{FF2B5EF4-FFF2-40B4-BE49-F238E27FC236}">
                  <a16:creationId xmlns:a16="http://schemas.microsoft.com/office/drawing/2014/main" id="{D25563B3-1C91-40FB-A7F9-7507183DFBC7}"/>
                </a:ext>
              </a:extLst>
            </p:cNvPr>
            <p:cNvSpPr/>
            <p:nvPr/>
          </p:nvSpPr>
          <p:spPr>
            <a:xfrm rot="16200000">
              <a:off x="989310" y="1549484"/>
              <a:ext cx="438090" cy="504589"/>
            </a:xfrm>
            <a:prstGeom prst="flowChartDelay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70" name="Ovaal 169">
              <a:hlinkClick r:id="" action="ppaction://macro?name=PicClickParent"/>
              <a:extLst>
                <a:ext uri="{FF2B5EF4-FFF2-40B4-BE49-F238E27FC236}">
                  <a16:creationId xmlns:a16="http://schemas.microsoft.com/office/drawing/2014/main" id="{9D60B388-8FC3-8B6A-13F4-80E6228E2629}"/>
                </a:ext>
              </a:extLst>
            </p:cNvPr>
            <p:cNvSpPr/>
            <p:nvPr/>
          </p:nvSpPr>
          <p:spPr>
            <a:xfrm>
              <a:off x="994260" y="1178841"/>
              <a:ext cx="428188" cy="428188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sp>
        <p:nvSpPr>
          <p:cNvPr id="172" name="DefaultUname" hidden="1">
            <a:hlinkClick r:id="" action="ppaction://macro?name=PicClick"/>
            <a:extLst>
              <a:ext uri="{FF2B5EF4-FFF2-40B4-BE49-F238E27FC236}">
                <a16:creationId xmlns:a16="http://schemas.microsoft.com/office/drawing/2014/main" id="{F3A947F3-602C-10A4-9450-53A0439D158C}"/>
              </a:ext>
            </a:extLst>
          </p:cNvPr>
          <p:cNvSpPr txBox="1"/>
          <p:nvPr/>
        </p:nvSpPr>
        <p:spPr>
          <a:xfrm>
            <a:off x="678727" y="2176272"/>
            <a:ext cx="1076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1000" dirty="0">
                <a:latin typeface="Candara" panose="020E0502030303020204" pitchFamily="34" charset="0"/>
              </a:rPr>
              <a:t>User</a:t>
            </a:r>
          </a:p>
        </p:txBody>
      </p:sp>
      <p:sp>
        <p:nvSpPr>
          <p:cNvPr id="18461" name="Ristkülik: lõigatud vastasnurkadega 18460">
            <a:hlinkClick r:id="" action="ppaction://macro?name=RestartRecovery"/>
            <a:extLst>
              <a:ext uri="{FF2B5EF4-FFF2-40B4-BE49-F238E27FC236}">
                <a16:creationId xmlns:a16="http://schemas.microsoft.com/office/drawing/2014/main" id="{4B7FF669-E0F5-6972-C360-6A9C06D61B95}"/>
              </a:ext>
            </a:extLst>
          </p:cNvPr>
          <p:cNvSpPr/>
          <p:nvPr/>
        </p:nvSpPr>
        <p:spPr>
          <a:xfrm>
            <a:off x="7621379" y="5996823"/>
            <a:ext cx="1705391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Recovery mode</a:t>
            </a:r>
          </a:p>
        </p:txBody>
      </p:sp>
      <p:grpSp>
        <p:nvGrpSpPr>
          <p:cNvPr id="6" name="UserPic:1">
            <a:extLst>
              <a:ext uri="{FF2B5EF4-FFF2-40B4-BE49-F238E27FC236}">
                <a16:creationId xmlns:a16="http://schemas.microsoft.com/office/drawing/2014/main" id="{36300C89-23B7-9856-DB0A-FF2C2157DC45}"/>
              </a:ext>
            </a:extLst>
          </p:cNvPr>
          <p:cNvGrpSpPr/>
          <p:nvPr/>
        </p:nvGrpSpPr>
        <p:grpSpPr>
          <a:xfrm>
            <a:off x="749300" y="1168400"/>
            <a:ext cx="914400" cy="914400"/>
            <a:chOff x="751154" y="1106424"/>
            <a:chExt cx="914400" cy="914400"/>
          </a:xfrm>
        </p:grpSpPr>
        <p:sp>
          <p:nvSpPr>
            <p:cNvPr id="8" name="Ristkülik 7">
              <a:hlinkClick r:id="" action="ppaction://macro?name=PicClickParent"/>
              <a:extLst>
                <a:ext uri="{FF2B5EF4-FFF2-40B4-BE49-F238E27FC236}">
                  <a16:creationId xmlns:a16="http://schemas.microsoft.com/office/drawing/2014/main" id="{E2369368-0133-4D66-893B-79E6ADFD2250}"/>
                </a:ext>
              </a:extLst>
            </p:cNvPr>
            <p:cNvSpPr/>
            <p:nvPr/>
          </p:nvSpPr>
          <p:spPr>
            <a:xfrm>
              <a:off x="751154" y="1106424"/>
              <a:ext cx="914400" cy="914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9" name="Vooskeemikujund &quot;viivitus&quot; 8">
              <a:hlinkClick r:id="" action="ppaction://macro?name=PicClickParent"/>
              <a:extLst>
                <a:ext uri="{FF2B5EF4-FFF2-40B4-BE49-F238E27FC236}">
                  <a16:creationId xmlns:a16="http://schemas.microsoft.com/office/drawing/2014/main" id="{930A4402-2AE1-F7AC-E30C-A16DFC300C88}"/>
                </a:ext>
              </a:extLst>
            </p:cNvPr>
            <p:cNvSpPr/>
            <p:nvPr/>
          </p:nvSpPr>
          <p:spPr>
            <a:xfrm rot="16200000">
              <a:off x="989310" y="1549484"/>
              <a:ext cx="438090" cy="504589"/>
            </a:xfrm>
            <a:prstGeom prst="flowChartDelay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0" name="Ovaal 9">
              <a:hlinkClick r:id="" action="ppaction://macro?name=PicClickParent"/>
              <a:extLst>
                <a:ext uri="{FF2B5EF4-FFF2-40B4-BE49-F238E27FC236}">
                  <a16:creationId xmlns:a16="http://schemas.microsoft.com/office/drawing/2014/main" id="{1C76AA70-4852-E271-45B8-AA1DC60774A7}"/>
                </a:ext>
              </a:extLst>
            </p:cNvPr>
            <p:cNvSpPr/>
            <p:nvPr/>
          </p:nvSpPr>
          <p:spPr>
            <a:xfrm>
              <a:off x="994260" y="1178841"/>
              <a:ext cx="428188" cy="428188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sp>
        <p:nvSpPr>
          <p:cNvPr id="14" name="UserName:1">
            <a:hlinkClick r:id="" action="ppaction://macro?name=PicClick"/>
            <a:extLst>
              <a:ext uri="{FF2B5EF4-FFF2-40B4-BE49-F238E27FC236}">
                <a16:creationId xmlns:a16="http://schemas.microsoft.com/office/drawing/2014/main" id="{AEFDC131-82F7-B0B7-E634-6DF9C39F7A74}"/>
              </a:ext>
            </a:extLst>
          </p:cNvPr>
          <p:cNvSpPr txBox="1"/>
          <p:nvPr/>
        </p:nvSpPr>
        <p:spPr>
          <a:xfrm>
            <a:off x="673100" y="2120900"/>
            <a:ext cx="1076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1000">
                <a:latin typeface="Candara" panose="020E0502030303020204" pitchFamily="34" charset="0"/>
              </a:rPr>
              <a:t>Developer</a:t>
            </a:r>
            <a:endParaRPr lang="et-EE" sz="1000" dirty="0">
              <a:latin typeface="Candara" panose="020E0502030303020204" pitchFamily="34" charset="0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UsernameField" r:id="rId1" imgW="3105000" imgH="266760"/>
        </mc:Choice>
        <mc:Fallback>
          <p:control name="UsernameField" r:id="rId1" imgW="3105000" imgH="266760">
            <p:pic>
              <p:nvPicPr>
                <p:cNvPr id="4" name="UsernameField" hidden="1">
                  <a:extLst>
                    <a:ext uri="{FF2B5EF4-FFF2-40B4-BE49-F238E27FC236}">
                      <a16:creationId xmlns:a16="http://schemas.microsoft.com/office/drawing/2014/main" id="{D6DCA35D-A679-0F4E-8E01-72617696CE9E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51155" y="2998412"/>
                  <a:ext cx="3106834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PasswordField" r:id="rId2" imgW="3105000" imgH="266760"/>
        </mc:Choice>
        <mc:Fallback>
          <p:control name="PasswordField" r:id="rId2" imgW="3105000" imgH="266760">
            <p:pic>
              <p:nvPicPr>
                <p:cNvPr id="7" name="PasswordField" hidden="1">
                  <a:extLst>
                    <a:ext uri="{FF2B5EF4-FFF2-40B4-BE49-F238E27FC236}">
                      <a16:creationId xmlns:a16="http://schemas.microsoft.com/office/drawing/2014/main" id="{32D41C6E-5CA8-D3C1-51FC-3193C40BBCEE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51154" y="3965701"/>
                  <a:ext cx="3106835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AxTextBox" r:id="rId3" imgW="3886200" imgH="324000"/>
        </mc:Choice>
        <mc:Fallback>
          <p:control name="AxTextBox" r:id="rId3" imgW="3886200" imgH="324000">
            <p:pic>
              <p:nvPicPr>
                <p:cNvPr id="3" name="AxTextBox" hidden="1">
                  <a:extLst>
                    <a:ext uri="{FF2B5EF4-FFF2-40B4-BE49-F238E27FC236}">
                      <a16:creationId xmlns:a16="http://schemas.microsoft.com/office/drawing/2014/main" id="{44B44595-8160-9C20-ADC9-639324F2E4A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133850" y="3000516"/>
                  <a:ext cx="3886200" cy="320288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44880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610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 r="-10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649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stkülik 11">
            <a:extLst>
              <a:ext uri="{FF2B5EF4-FFF2-40B4-BE49-F238E27FC236}">
                <a16:creationId xmlns:a16="http://schemas.microsoft.com/office/drawing/2014/main" id="{BFE53DDD-B41F-17DD-9384-1EC8195DEBF3}"/>
              </a:ext>
            </a:extLst>
          </p:cNvPr>
          <p:cNvSpPr/>
          <p:nvPr/>
        </p:nvSpPr>
        <p:spPr>
          <a:xfrm>
            <a:off x="-738" y="0"/>
            <a:ext cx="12192738" cy="685800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7" name="PasswordLabel1">
            <a:extLst>
              <a:ext uri="{FF2B5EF4-FFF2-40B4-BE49-F238E27FC236}">
                <a16:creationId xmlns:a16="http://schemas.microsoft.com/office/drawing/2014/main" id="{7454AB04-054E-B10E-662A-782DD550719D}"/>
              </a:ext>
            </a:extLst>
          </p:cNvPr>
          <p:cNvSpPr txBox="1"/>
          <p:nvPr/>
        </p:nvSpPr>
        <p:spPr>
          <a:xfrm>
            <a:off x="687653" y="2062095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400" dirty="0">
                <a:latin typeface="Candara" panose="020E0502030303020204" pitchFamily="34" charset="0"/>
              </a:rPr>
              <a:t>Current password</a:t>
            </a:r>
          </a:p>
        </p:txBody>
      </p:sp>
      <p:sp>
        <p:nvSpPr>
          <p:cNvPr id="8" name="PasswordLabel2">
            <a:extLst>
              <a:ext uri="{FF2B5EF4-FFF2-40B4-BE49-F238E27FC236}">
                <a16:creationId xmlns:a16="http://schemas.microsoft.com/office/drawing/2014/main" id="{64E3FA53-3A01-0E36-AC3F-63796E6EA34F}"/>
              </a:ext>
            </a:extLst>
          </p:cNvPr>
          <p:cNvSpPr txBox="1"/>
          <p:nvPr/>
        </p:nvSpPr>
        <p:spPr>
          <a:xfrm>
            <a:off x="687653" y="2824524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400" dirty="0">
                <a:latin typeface="Candara" panose="020E0502030303020204" pitchFamily="34" charset="0"/>
              </a:rPr>
              <a:t>New password</a:t>
            </a:r>
          </a:p>
        </p:txBody>
      </p:sp>
      <p:sp>
        <p:nvSpPr>
          <p:cNvPr id="9" name="PasswordLabel3">
            <a:extLst>
              <a:ext uri="{FF2B5EF4-FFF2-40B4-BE49-F238E27FC236}">
                <a16:creationId xmlns:a16="http://schemas.microsoft.com/office/drawing/2014/main" id="{8B5519E7-9C38-1700-FF6F-2ECB9CF270A8}"/>
              </a:ext>
            </a:extLst>
          </p:cNvPr>
          <p:cNvSpPr txBox="1"/>
          <p:nvPr/>
        </p:nvSpPr>
        <p:spPr>
          <a:xfrm>
            <a:off x="687653" y="3514404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400" dirty="0">
                <a:latin typeface="Candara" panose="020E0502030303020204" pitchFamily="34" charset="0"/>
              </a:rPr>
              <a:t>Confirm password</a:t>
            </a:r>
          </a:p>
        </p:txBody>
      </p:sp>
      <p:sp>
        <p:nvSpPr>
          <p:cNvPr id="10" name="UpdatePassButton">
            <a:hlinkClick r:id="" action="ppaction://macro?name=UpdatePass"/>
            <a:extLst>
              <a:ext uri="{FF2B5EF4-FFF2-40B4-BE49-F238E27FC236}">
                <a16:creationId xmlns:a16="http://schemas.microsoft.com/office/drawing/2014/main" id="{AFBD521D-E6EC-4F74-4C16-7E66B7FD12DC}"/>
              </a:ext>
            </a:extLst>
          </p:cNvPr>
          <p:cNvSpPr/>
          <p:nvPr/>
        </p:nvSpPr>
        <p:spPr>
          <a:xfrm>
            <a:off x="9220200" y="5907922"/>
            <a:ext cx="199620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Update password</a:t>
            </a:r>
          </a:p>
        </p:txBody>
      </p:sp>
      <p:sp>
        <p:nvSpPr>
          <p:cNvPr id="11" name="CancelPassButton">
            <a:hlinkClick r:id="" action="ppaction://macro?name=ExitAppMenu"/>
            <a:extLst>
              <a:ext uri="{FF2B5EF4-FFF2-40B4-BE49-F238E27FC236}">
                <a16:creationId xmlns:a16="http://schemas.microsoft.com/office/drawing/2014/main" id="{10322605-ECA2-9AFF-3132-5CD481B04A89}"/>
              </a:ext>
            </a:extLst>
          </p:cNvPr>
          <p:cNvSpPr/>
          <p:nvPr/>
        </p:nvSpPr>
        <p:spPr>
          <a:xfrm>
            <a:off x="7430654" y="5907921"/>
            <a:ext cx="162790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Cancel</a:t>
            </a:r>
          </a:p>
        </p:txBody>
      </p:sp>
      <p:sp>
        <p:nvSpPr>
          <p:cNvPr id="2" name="BootText">
            <a:extLst>
              <a:ext uri="{FF2B5EF4-FFF2-40B4-BE49-F238E27FC236}">
                <a16:creationId xmlns:a16="http://schemas.microsoft.com/office/drawing/2014/main" id="{3D0FC764-4534-1EFF-D582-C584FB88E4E5}"/>
              </a:ext>
            </a:extLst>
          </p:cNvPr>
          <p:cNvSpPr txBox="1"/>
          <p:nvPr/>
        </p:nvSpPr>
        <p:spPr>
          <a:xfrm>
            <a:off x="0" y="78958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Change password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 Light" panose="020E0502030303020204" pitchFamily="34" charset="0"/>
              <a:ea typeface="+mn-ea"/>
              <a:cs typeface="+mn-cs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OldPassField" r:id="rId1" imgW="2914560" imgH="266760"/>
        </mc:Choice>
        <mc:Fallback>
          <p:control name="OldPassField" r:id="rId1" imgW="2914560" imgH="266760">
            <p:pic>
              <p:nvPicPr>
                <p:cNvPr id="4" name="OldPassField">
                  <a:extLst>
                    <a:ext uri="{FF2B5EF4-FFF2-40B4-BE49-F238E27FC236}">
                      <a16:creationId xmlns:a16="http://schemas.microsoft.com/office/drawing/2014/main" id="{3C0D6B31-8A97-3175-041B-CFB3BEBFBB3B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63854" y="2450099"/>
                  <a:ext cx="2911853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NewPassField" r:id="rId2" imgW="2914560" imgH="266760"/>
        </mc:Choice>
        <mc:Fallback>
          <p:control name="NewPassField" r:id="rId2" imgW="2914560" imgH="266760">
            <p:pic>
              <p:nvPicPr>
                <p:cNvPr id="5" name="NewPassField">
                  <a:extLst>
                    <a:ext uri="{FF2B5EF4-FFF2-40B4-BE49-F238E27FC236}">
                      <a16:creationId xmlns:a16="http://schemas.microsoft.com/office/drawing/2014/main" id="{44015DA0-DB47-246D-031E-4B2A80A9072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63853" y="3173182"/>
                  <a:ext cx="2911854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ConfirmPassField" r:id="rId3" imgW="2914560" imgH="266760"/>
        </mc:Choice>
        <mc:Fallback>
          <p:control name="ConfirmPassField" r:id="rId3" imgW="2914560" imgH="266760">
            <p:pic>
              <p:nvPicPr>
                <p:cNvPr id="6" name="ConfirmPassField">
                  <a:extLst>
                    <a:ext uri="{FF2B5EF4-FFF2-40B4-BE49-F238E27FC236}">
                      <a16:creationId xmlns:a16="http://schemas.microsoft.com/office/drawing/2014/main" id="{D4A33111-1343-06A5-6F4D-9703FE17AF2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63853" y="3860289"/>
                  <a:ext cx="2911853" cy="261985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443037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istkülik 11">
            <a:extLst>
              <a:ext uri="{FF2B5EF4-FFF2-40B4-BE49-F238E27FC236}">
                <a16:creationId xmlns:a16="http://schemas.microsoft.com/office/drawing/2014/main" id="{6A6D15A7-21BF-8EFA-DFCE-97F0BC0F7186}"/>
              </a:ext>
            </a:extLst>
          </p:cNvPr>
          <p:cNvSpPr/>
          <p:nvPr/>
        </p:nvSpPr>
        <p:spPr>
          <a:xfrm>
            <a:off x="-738" y="0"/>
            <a:ext cx="12192738" cy="6858000"/>
          </a:xfrm>
          <a:prstGeom prst="rect">
            <a:avLst/>
          </a:prstGeom>
          <a:solidFill>
            <a:srgbClr val="0000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7" name="PasswordLabel1">
            <a:extLst>
              <a:ext uri="{FF2B5EF4-FFF2-40B4-BE49-F238E27FC236}">
                <a16:creationId xmlns:a16="http://schemas.microsoft.com/office/drawing/2014/main" id="{7454AB04-054E-B10E-662A-782DD550719D}"/>
              </a:ext>
            </a:extLst>
          </p:cNvPr>
          <p:cNvSpPr txBox="1"/>
          <p:nvPr/>
        </p:nvSpPr>
        <p:spPr>
          <a:xfrm>
            <a:off x="687653" y="2062095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400" dirty="0">
                <a:latin typeface="Candara" panose="020E0502030303020204" pitchFamily="34" charset="0"/>
              </a:rPr>
              <a:t>Username</a:t>
            </a:r>
          </a:p>
        </p:txBody>
      </p:sp>
      <p:sp>
        <p:nvSpPr>
          <p:cNvPr id="8" name="PasswordLabel2">
            <a:extLst>
              <a:ext uri="{FF2B5EF4-FFF2-40B4-BE49-F238E27FC236}">
                <a16:creationId xmlns:a16="http://schemas.microsoft.com/office/drawing/2014/main" id="{64E3FA53-3A01-0E36-AC3F-63796E6EA34F}"/>
              </a:ext>
            </a:extLst>
          </p:cNvPr>
          <p:cNvSpPr txBox="1"/>
          <p:nvPr/>
        </p:nvSpPr>
        <p:spPr>
          <a:xfrm>
            <a:off x="687653" y="2824524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400" dirty="0">
                <a:latin typeface="Candara" panose="020E0502030303020204" pitchFamily="34" charset="0"/>
              </a:rPr>
              <a:t>Password (optional)</a:t>
            </a:r>
          </a:p>
        </p:txBody>
      </p:sp>
      <p:sp>
        <p:nvSpPr>
          <p:cNvPr id="9" name="PasswordLabel3">
            <a:extLst>
              <a:ext uri="{FF2B5EF4-FFF2-40B4-BE49-F238E27FC236}">
                <a16:creationId xmlns:a16="http://schemas.microsoft.com/office/drawing/2014/main" id="{8B5519E7-9C38-1700-FF6F-2ECB9CF270A8}"/>
              </a:ext>
            </a:extLst>
          </p:cNvPr>
          <p:cNvSpPr txBox="1"/>
          <p:nvPr/>
        </p:nvSpPr>
        <p:spPr>
          <a:xfrm>
            <a:off x="687653" y="3514404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400" dirty="0">
                <a:latin typeface="Candara" panose="020E0502030303020204" pitchFamily="34" charset="0"/>
              </a:rPr>
              <a:t>Confirm password</a:t>
            </a:r>
          </a:p>
        </p:txBody>
      </p:sp>
      <p:sp>
        <p:nvSpPr>
          <p:cNvPr id="10" name="AddUserButton">
            <a:hlinkClick r:id="" action="ppaction://macro?name=AddUser"/>
            <a:extLst>
              <a:ext uri="{FF2B5EF4-FFF2-40B4-BE49-F238E27FC236}">
                <a16:creationId xmlns:a16="http://schemas.microsoft.com/office/drawing/2014/main" id="{AFBD521D-E6EC-4F74-4C16-7E66B7FD12DC}"/>
              </a:ext>
            </a:extLst>
          </p:cNvPr>
          <p:cNvSpPr/>
          <p:nvPr/>
        </p:nvSpPr>
        <p:spPr>
          <a:xfrm>
            <a:off x="9588500" y="5907922"/>
            <a:ext cx="162790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Add user</a:t>
            </a:r>
          </a:p>
        </p:txBody>
      </p:sp>
      <p:sp>
        <p:nvSpPr>
          <p:cNvPr id="11" name="CancelButton">
            <a:hlinkClick r:id="" action="ppaction://macro?name=ExitAppMenu"/>
            <a:extLst>
              <a:ext uri="{FF2B5EF4-FFF2-40B4-BE49-F238E27FC236}">
                <a16:creationId xmlns:a16="http://schemas.microsoft.com/office/drawing/2014/main" id="{10322605-ECA2-9AFF-3132-5CD481B04A89}"/>
              </a:ext>
            </a:extLst>
          </p:cNvPr>
          <p:cNvSpPr/>
          <p:nvPr/>
        </p:nvSpPr>
        <p:spPr>
          <a:xfrm>
            <a:off x="7798954" y="5907922"/>
            <a:ext cx="162790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Cancel</a:t>
            </a:r>
          </a:p>
        </p:txBody>
      </p:sp>
      <p:sp>
        <p:nvSpPr>
          <p:cNvPr id="2" name="BootText">
            <a:extLst>
              <a:ext uri="{FF2B5EF4-FFF2-40B4-BE49-F238E27FC236}">
                <a16:creationId xmlns:a16="http://schemas.microsoft.com/office/drawing/2014/main" id="{780B5F20-5223-BC20-1DD4-9703E955D2B0}"/>
              </a:ext>
            </a:extLst>
          </p:cNvPr>
          <p:cNvSpPr txBox="1"/>
          <p:nvPr/>
        </p:nvSpPr>
        <p:spPr>
          <a:xfrm>
            <a:off x="0" y="78958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Add user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 Light" panose="020E0502030303020204" pitchFamily="34" charset="0"/>
              <a:ea typeface="+mn-ea"/>
              <a:cs typeface="+mn-cs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UsernameFIeld" r:id="rId1" imgW="3048120" imgH="266760"/>
        </mc:Choice>
        <mc:Fallback>
          <p:control name="UsernameFIeld" r:id="rId1" imgW="3048120" imgH="266760">
            <p:pic>
              <p:nvPicPr>
                <p:cNvPr id="4" name="UsernameFIeld">
                  <a:extLst>
                    <a:ext uri="{FF2B5EF4-FFF2-40B4-BE49-F238E27FC236}">
                      <a16:creationId xmlns:a16="http://schemas.microsoft.com/office/drawing/2014/main" id="{3C0D6B31-8A97-3175-041B-CFB3BEBFBB3B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63854" y="2450099"/>
                  <a:ext cx="3047655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PassField" r:id="rId2" imgW="3048120" imgH="266760"/>
        </mc:Choice>
        <mc:Fallback>
          <p:control name="PassField" r:id="rId2" imgW="3048120" imgH="266760">
            <p:pic>
              <p:nvPicPr>
                <p:cNvPr id="5" name="PassField">
                  <a:extLst>
                    <a:ext uri="{FF2B5EF4-FFF2-40B4-BE49-F238E27FC236}">
                      <a16:creationId xmlns:a16="http://schemas.microsoft.com/office/drawing/2014/main" id="{44015DA0-DB47-246D-031E-4B2A80A9072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63854" y="3173182"/>
                  <a:ext cx="3047656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ConfirmPassField" r:id="rId3" imgW="3048120" imgH="266760"/>
        </mc:Choice>
        <mc:Fallback>
          <p:control name="ConfirmPassField" r:id="rId3" imgW="3048120" imgH="266760">
            <p:pic>
              <p:nvPicPr>
                <p:cNvPr id="6" name="ConfirmPassField">
                  <a:extLst>
                    <a:ext uri="{FF2B5EF4-FFF2-40B4-BE49-F238E27FC236}">
                      <a16:creationId xmlns:a16="http://schemas.microsoft.com/office/drawing/2014/main" id="{D4A33111-1343-06A5-6F4D-9703FE17AF2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63854" y="3860289"/>
                  <a:ext cx="3047656" cy="261985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0813176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 r="-10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drop">
            <a:extLst>
              <a:ext uri="{FF2B5EF4-FFF2-40B4-BE49-F238E27FC236}">
                <a16:creationId xmlns:a16="http://schemas.microsoft.com/office/drawing/2014/main" id="{589A244D-7E26-FFB0-237F-D6EB661215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ddUserButton">
            <a:hlinkClick r:id="rId4" action="ppaction://hlinksldjump"/>
            <a:extLst>
              <a:ext uri="{FF2B5EF4-FFF2-40B4-BE49-F238E27FC236}">
                <a16:creationId xmlns:a16="http://schemas.microsoft.com/office/drawing/2014/main" id="{AFBD521D-E6EC-4F74-4C16-7E66B7FD12DC}"/>
              </a:ext>
            </a:extLst>
          </p:cNvPr>
          <p:cNvSpPr/>
          <p:nvPr/>
        </p:nvSpPr>
        <p:spPr>
          <a:xfrm>
            <a:off x="4329901" y="4921748"/>
            <a:ext cx="162790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</a:rPr>
              <a:t>Continue</a:t>
            </a:r>
          </a:p>
        </p:txBody>
      </p:sp>
      <p:sp>
        <p:nvSpPr>
          <p:cNvPr id="13" name="Bootlogo">
            <a:extLst>
              <a:ext uri="{FF2B5EF4-FFF2-40B4-BE49-F238E27FC236}">
                <a16:creationId xmlns:a16="http://schemas.microsoft.com/office/drawing/2014/main" id="{20FC6DCE-9EC6-F904-4D4B-F003DE739959}"/>
              </a:ext>
            </a:extLst>
          </p:cNvPr>
          <p:cNvSpPr/>
          <p:nvPr/>
        </p:nvSpPr>
        <p:spPr>
          <a:xfrm>
            <a:off x="4906296" y="955668"/>
            <a:ext cx="2379408" cy="2473332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rgbClr val="FFC000"/>
              </a:gs>
            </a:gsLst>
            <a:lin ang="18600000" scaled="0"/>
            <a:tileRect/>
          </a:gradFill>
          <a:ln w="12700" cap="flat" cmpd="sng" algn="ctr">
            <a:noFill/>
            <a:prstDash val="solid"/>
            <a:miter lim="800000"/>
          </a:ln>
          <a:effectLst/>
          <a:scene3d>
            <a:camera prst="orthographicFront">
              <a:rot lat="0" lon="10800000" rev="0"/>
            </a:camera>
            <a:lightRig rig="flat" dir="t"/>
          </a:scene3d>
          <a:sp3d>
            <a:bevelT/>
          </a:sp3d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E1E0C5A5-1BFC-EE19-6BC5-295BE8B4B46C}"/>
              </a:ext>
            </a:extLst>
          </p:cNvPr>
          <p:cNvSpPr txBox="1"/>
          <p:nvPr/>
        </p:nvSpPr>
        <p:spPr>
          <a:xfrm>
            <a:off x="524472" y="4088822"/>
            <a:ext cx="11143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 Light" panose="020E0502030303020204" pitchFamily="34" charset="0"/>
              </a:rPr>
              <a:t>Looks </a:t>
            </a:r>
            <a:r>
              <a:rPr kumimoji="0" lang="en-US" sz="16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 Light" panose="020E0502030303020204" pitchFamily="34" charset="0"/>
              </a:rPr>
              <a:t>like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 Light" panose="020E0502030303020204" pitchFamily="34" charset="0"/>
              </a:rPr>
              <a:t> you’re new here. First, welcome! In order to start using my most advanced PowerPoint OS, you </a:t>
            </a:r>
            <a:r>
              <a:rPr lang="en-US" sz="1600" dirty="0">
                <a:solidFill>
                  <a:srgbClr val="FFFFFF"/>
                </a:solidFill>
                <a:latin typeface="Candara Light" panose="020E0502030303020204" pitchFamily="34" charset="0"/>
              </a:rPr>
              <a:t>must setup a user account first. You can create new accounts or remove existing ones later using the settings app.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 Light" panose="020E0502030303020204" pitchFamily="34" charset="0"/>
            </a:endParaRPr>
          </a:p>
        </p:txBody>
      </p:sp>
      <p:sp>
        <p:nvSpPr>
          <p:cNvPr id="15" name="AddUserButton">
            <a:hlinkClick r:id="rId5" action="ppaction://hlinksldjump"/>
            <a:extLst>
              <a:ext uri="{FF2B5EF4-FFF2-40B4-BE49-F238E27FC236}">
                <a16:creationId xmlns:a16="http://schemas.microsoft.com/office/drawing/2014/main" id="{CCAEF544-7B61-93D1-25EB-DF02D133822E}"/>
              </a:ext>
            </a:extLst>
          </p:cNvPr>
          <p:cNvSpPr/>
          <p:nvPr/>
        </p:nvSpPr>
        <p:spPr>
          <a:xfrm>
            <a:off x="6234193" y="4921747"/>
            <a:ext cx="1627908" cy="488887"/>
          </a:xfrm>
          <a:prstGeom prst="snip2DiagRect">
            <a:avLst/>
          </a:prstGeom>
          <a:gradFill>
            <a:gsLst>
              <a:gs pos="0">
                <a:srgbClr val="FF0000"/>
              </a:gs>
              <a:gs pos="50000">
                <a:srgbClr val="FF0000"/>
              </a:gs>
              <a:gs pos="50000">
                <a:srgbClr val="C00000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</a:rPr>
              <a:t>Shut down</a:t>
            </a:r>
          </a:p>
        </p:txBody>
      </p:sp>
      <p:sp>
        <p:nvSpPr>
          <p:cNvPr id="4" name="BootText">
            <a:extLst>
              <a:ext uri="{FF2B5EF4-FFF2-40B4-BE49-F238E27FC236}">
                <a16:creationId xmlns:a16="http://schemas.microsoft.com/office/drawing/2014/main" id="{2802B2C2-E899-D33D-ED7F-1E664C672D57}"/>
              </a:ext>
            </a:extLst>
          </p:cNvPr>
          <p:cNvSpPr txBox="1"/>
          <p:nvPr/>
        </p:nvSpPr>
        <p:spPr>
          <a:xfrm>
            <a:off x="0" y="3565602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Welcome to OrangePath/OS</a:t>
            </a:r>
            <a:r>
              <a:rPr kumimoji="0" lang="et-EE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!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 Light" panose="020E05020303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8323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8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6">
            <a:lum/>
          </a:blip>
          <a:srcRect/>
          <a:stretch>
            <a:fillRect r="-10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drop">
            <a:extLst>
              <a:ext uri="{FF2B5EF4-FFF2-40B4-BE49-F238E27FC236}">
                <a16:creationId xmlns:a16="http://schemas.microsoft.com/office/drawing/2014/main" id="{589A244D-7E26-FFB0-237F-D6EB661215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sswordLabel1">
            <a:extLst>
              <a:ext uri="{FF2B5EF4-FFF2-40B4-BE49-F238E27FC236}">
                <a16:creationId xmlns:a16="http://schemas.microsoft.com/office/drawing/2014/main" id="{7454AB04-054E-B10E-662A-782DD550719D}"/>
              </a:ext>
            </a:extLst>
          </p:cNvPr>
          <p:cNvSpPr txBox="1"/>
          <p:nvPr/>
        </p:nvSpPr>
        <p:spPr>
          <a:xfrm>
            <a:off x="687653" y="2062095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Username</a:t>
            </a:r>
          </a:p>
        </p:txBody>
      </p:sp>
      <p:sp>
        <p:nvSpPr>
          <p:cNvPr id="8" name="PasswordLabel2">
            <a:extLst>
              <a:ext uri="{FF2B5EF4-FFF2-40B4-BE49-F238E27FC236}">
                <a16:creationId xmlns:a16="http://schemas.microsoft.com/office/drawing/2014/main" id="{64E3FA53-3A01-0E36-AC3F-63796E6EA34F}"/>
              </a:ext>
            </a:extLst>
          </p:cNvPr>
          <p:cNvSpPr txBox="1"/>
          <p:nvPr/>
        </p:nvSpPr>
        <p:spPr>
          <a:xfrm>
            <a:off x="687653" y="2824524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Password (optional)</a:t>
            </a:r>
          </a:p>
        </p:txBody>
      </p:sp>
      <p:sp>
        <p:nvSpPr>
          <p:cNvPr id="9" name="PasswordLabel3">
            <a:extLst>
              <a:ext uri="{FF2B5EF4-FFF2-40B4-BE49-F238E27FC236}">
                <a16:creationId xmlns:a16="http://schemas.microsoft.com/office/drawing/2014/main" id="{8B5519E7-9C38-1700-FF6F-2ECB9CF270A8}"/>
              </a:ext>
            </a:extLst>
          </p:cNvPr>
          <p:cNvSpPr txBox="1"/>
          <p:nvPr/>
        </p:nvSpPr>
        <p:spPr>
          <a:xfrm>
            <a:off x="687653" y="3514404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Confirm password</a:t>
            </a:r>
          </a:p>
        </p:txBody>
      </p:sp>
      <p:sp>
        <p:nvSpPr>
          <p:cNvPr id="10" name="AddUserButton">
            <a:hlinkClick r:id="" action="ppaction://macro?name=AddUserOOBE"/>
            <a:extLst>
              <a:ext uri="{FF2B5EF4-FFF2-40B4-BE49-F238E27FC236}">
                <a16:creationId xmlns:a16="http://schemas.microsoft.com/office/drawing/2014/main" id="{AFBD521D-E6EC-4F74-4C16-7E66B7FD12DC}"/>
              </a:ext>
            </a:extLst>
          </p:cNvPr>
          <p:cNvSpPr/>
          <p:nvPr/>
        </p:nvSpPr>
        <p:spPr>
          <a:xfrm>
            <a:off x="9588500" y="5907922"/>
            <a:ext cx="162790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Add user</a:t>
            </a:r>
          </a:p>
        </p:txBody>
      </p:sp>
      <p:sp>
        <p:nvSpPr>
          <p:cNvPr id="11" name="CancelButton">
            <a:hlinkClick r:id="rId7" action="ppaction://hlinksldjump"/>
            <a:extLst>
              <a:ext uri="{FF2B5EF4-FFF2-40B4-BE49-F238E27FC236}">
                <a16:creationId xmlns:a16="http://schemas.microsoft.com/office/drawing/2014/main" id="{10322605-ECA2-9AFF-3132-5CD481B04A89}"/>
              </a:ext>
            </a:extLst>
          </p:cNvPr>
          <p:cNvSpPr/>
          <p:nvPr/>
        </p:nvSpPr>
        <p:spPr>
          <a:xfrm>
            <a:off x="763853" y="5907921"/>
            <a:ext cx="162790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Back</a:t>
            </a:r>
          </a:p>
        </p:txBody>
      </p:sp>
      <p:sp>
        <p:nvSpPr>
          <p:cNvPr id="13" name="AutologinCheck">
            <a:hlinkClick r:id="" action="ppaction://macro?name=AutologinCheck"/>
            <a:extLst>
              <a:ext uri="{FF2B5EF4-FFF2-40B4-BE49-F238E27FC236}">
                <a16:creationId xmlns:a16="http://schemas.microsoft.com/office/drawing/2014/main" id="{3B307B6E-447C-348E-9BD5-42EE853438EB}"/>
              </a:ext>
            </a:extLst>
          </p:cNvPr>
          <p:cNvSpPr/>
          <p:nvPr/>
        </p:nvSpPr>
        <p:spPr>
          <a:xfrm>
            <a:off x="763853" y="4345663"/>
            <a:ext cx="261985" cy="261985"/>
          </a:xfrm>
          <a:prstGeom prst="rect">
            <a:avLst/>
          </a:prstGeom>
          <a:solidFill>
            <a:srgbClr val="DAE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extBox 13">
            <a:hlinkClick r:id="" action="ppaction://macro?name=AutologinCheck"/>
            <a:extLst>
              <a:ext uri="{FF2B5EF4-FFF2-40B4-BE49-F238E27FC236}">
                <a16:creationId xmlns:a16="http://schemas.microsoft.com/office/drawing/2014/main" id="{065FF0A7-1335-2C1E-D180-0A86D2538AD8}"/>
              </a:ext>
            </a:extLst>
          </p:cNvPr>
          <p:cNvSpPr txBox="1"/>
          <p:nvPr/>
        </p:nvSpPr>
        <p:spPr>
          <a:xfrm>
            <a:off x="1025838" y="4311762"/>
            <a:ext cx="192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Enable autologin</a:t>
            </a:r>
          </a:p>
        </p:txBody>
      </p:sp>
      <p:sp>
        <p:nvSpPr>
          <p:cNvPr id="44" name="MsgDisplayed" hidden="1">
            <a:extLst>
              <a:ext uri="{FF2B5EF4-FFF2-40B4-BE49-F238E27FC236}">
                <a16:creationId xmlns:a16="http://schemas.microsoft.com/office/drawing/2014/main" id="{8A0DE6EC-1D37-C1DB-98E9-4F9801547904}"/>
              </a:ext>
            </a:extLst>
          </p:cNvPr>
          <p:cNvSpPr txBox="1"/>
          <p:nvPr/>
        </p:nvSpPr>
        <p:spPr>
          <a:xfrm>
            <a:off x="0" y="-323166"/>
            <a:ext cx="8367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True</a:t>
            </a:r>
            <a:endParaRPr kumimoji="0" lang="et-EE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12" name="Bootlogo">
            <a:extLst>
              <a:ext uri="{FF2B5EF4-FFF2-40B4-BE49-F238E27FC236}">
                <a16:creationId xmlns:a16="http://schemas.microsoft.com/office/drawing/2014/main" id="{BE182FF9-29F7-C282-96DB-13110FE9C4DF}"/>
              </a:ext>
            </a:extLst>
          </p:cNvPr>
          <p:cNvSpPr/>
          <p:nvPr/>
        </p:nvSpPr>
        <p:spPr>
          <a:xfrm>
            <a:off x="5867400" y="3191376"/>
            <a:ext cx="457200" cy="475248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>
                  <a:alpha val="0"/>
                </a:srgbClr>
              </a:gs>
              <a:gs pos="0">
                <a:srgbClr val="FFC000">
                  <a:alpha val="0"/>
                </a:srgbClr>
              </a:gs>
            </a:gsLst>
            <a:lin ang="18600000" scaled="0"/>
            <a:tileRect/>
          </a:gradFill>
          <a:ln w="12700" cap="flat" cmpd="sng" algn="ctr">
            <a:noFill/>
            <a:prstDash val="solid"/>
            <a:miter lim="800000"/>
          </a:ln>
          <a:effectLst/>
          <a:scene3d>
            <a:camera prst="orthographicFront">
              <a:rot lat="5400000" lon="0" rev="5400000"/>
            </a:camera>
            <a:lightRig rig="flat" dir="t"/>
          </a:scene3d>
          <a:sp3d>
            <a:bevelT/>
          </a:sp3d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AddUser">
            <a:extLst>
              <a:ext uri="{FF2B5EF4-FFF2-40B4-BE49-F238E27FC236}">
                <a16:creationId xmlns:a16="http://schemas.microsoft.com/office/drawing/2014/main" id="{8DA3D8B8-2D36-7003-7456-40067B796576}"/>
              </a:ext>
            </a:extLst>
          </p:cNvPr>
          <p:cNvSpPr txBox="1"/>
          <p:nvPr/>
        </p:nvSpPr>
        <p:spPr>
          <a:xfrm>
            <a:off x="0" y="78958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Add user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 Light" panose="020E0502030303020204" pitchFamily="34" charset="0"/>
              <a:ea typeface="+mn-ea"/>
              <a:cs typeface="+mn-cs"/>
            </a:endParaRPr>
          </a:p>
        </p:txBody>
      </p:sp>
      <p:sp>
        <p:nvSpPr>
          <p:cNvPr id="18" name="BootText">
            <a:extLst>
              <a:ext uri="{FF2B5EF4-FFF2-40B4-BE49-F238E27FC236}">
                <a16:creationId xmlns:a16="http://schemas.microsoft.com/office/drawing/2014/main" id="{733C3EFA-68D9-EF65-ED7D-D745567F7BF3}"/>
              </a:ext>
            </a:extLst>
          </p:cNvPr>
          <p:cNvSpPr txBox="1"/>
          <p:nvPr/>
        </p:nvSpPr>
        <p:spPr>
          <a:xfrm>
            <a:off x="0" y="3565602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Welcome to OrangePath/OS</a:t>
            </a:r>
            <a:r>
              <a:rPr kumimoji="0" lang="et-EE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!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0"/>
                </a:srgbClr>
              </a:solidFill>
              <a:effectLst/>
              <a:uLnTx/>
              <a:uFillTx/>
              <a:latin typeface="Candara Light" panose="020E0502030303020204" pitchFamily="34" charset="0"/>
              <a:ea typeface="+mn-ea"/>
              <a:cs typeface="+mn-cs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UsernameFIeld" r:id="rId2" imgW="2971800" imgH="266760"/>
        </mc:Choice>
        <mc:Fallback>
          <p:control name="UsernameFIeld" r:id="rId2" imgW="2971800" imgH="266760">
            <p:pic>
              <p:nvPicPr>
                <p:cNvPr id="4" name="UsernameFIeld">
                  <a:extLst>
                    <a:ext uri="{FF2B5EF4-FFF2-40B4-BE49-F238E27FC236}">
                      <a16:creationId xmlns:a16="http://schemas.microsoft.com/office/drawing/2014/main" id="{3C0D6B31-8A97-3175-041B-CFB3BEBFBB3B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63855" y="2450099"/>
                  <a:ext cx="2970658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PassField" r:id="rId3" imgW="2971800" imgH="266760"/>
        </mc:Choice>
        <mc:Fallback>
          <p:control name="PassField" r:id="rId3" imgW="2971800" imgH="266760">
            <p:pic>
              <p:nvPicPr>
                <p:cNvPr id="5" name="PassField">
                  <a:extLst>
                    <a:ext uri="{FF2B5EF4-FFF2-40B4-BE49-F238E27FC236}">
                      <a16:creationId xmlns:a16="http://schemas.microsoft.com/office/drawing/2014/main" id="{44015DA0-DB47-246D-031E-4B2A80A9072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63854" y="3173182"/>
                  <a:ext cx="2970660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ConfirmPassField" r:id="rId4" imgW="2971800" imgH="266760"/>
        </mc:Choice>
        <mc:Fallback>
          <p:control name="ConfirmPassField" r:id="rId4" imgW="2971800" imgH="266760">
            <p:pic>
              <p:nvPicPr>
                <p:cNvPr id="6" name="ConfirmPassField">
                  <a:extLst>
                    <a:ext uri="{FF2B5EF4-FFF2-40B4-BE49-F238E27FC236}">
                      <a16:creationId xmlns:a16="http://schemas.microsoft.com/office/drawing/2014/main" id="{D4A33111-1343-06A5-6F4D-9703FE17AF2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63854" y="3860289"/>
                  <a:ext cx="2970660" cy="261985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38194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ootwarning">
            <a:extLst>
              <a:ext uri="{FF2B5EF4-FFF2-40B4-BE49-F238E27FC236}">
                <a16:creationId xmlns:a16="http://schemas.microsoft.com/office/drawing/2014/main" id="{07508580-4B6B-24E6-EC22-19E62D3059F2}"/>
              </a:ext>
            </a:extLst>
          </p:cNvPr>
          <p:cNvSpPr/>
          <p:nvPr/>
        </p:nvSpPr>
        <p:spPr>
          <a:xfrm>
            <a:off x="5158570" y="2395867"/>
            <a:ext cx="1874860" cy="1607772"/>
          </a:xfrm>
          <a:prstGeom prst="triangle">
            <a:avLst/>
          </a:prstGeom>
          <a:solidFill>
            <a:srgbClr val="FFC000"/>
          </a:solidFill>
          <a:ln>
            <a:noFill/>
          </a:ln>
          <a:scene3d>
            <a:camera prst="orthographicFront">
              <a:rot lat="0" lon="6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8800" dirty="0">
                <a:solidFill>
                  <a:schemeClr val="bg1"/>
                </a:solidFill>
                <a:latin typeface="Candara" panose="020E0502030303020204" pitchFamily="34" charset="0"/>
              </a:rPr>
              <a:t>!</a:t>
            </a:r>
          </a:p>
          <a:p>
            <a:pPr algn="ctr"/>
            <a:r>
              <a:rPr lang="et-EE" sz="3200" dirty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endParaRPr lang="et-EE" sz="80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2" name="Hibernated" hidden="1">
            <a:extLst>
              <a:ext uri="{FF2B5EF4-FFF2-40B4-BE49-F238E27FC236}">
                <a16:creationId xmlns:a16="http://schemas.microsoft.com/office/drawing/2014/main" id="{6AB8C88C-FF92-98D9-0FC9-6648BF1A240D}"/>
              </a:ext>
            </a:extLst>
          </p:cNvPr>
          <p:cNvSpPr txBox="1"/>
          <p:nvPr/>
        </p:nvSpPr>
        <p:spPr>
          <a:xfrm>
            <a:off x="1" y="6902970"/>
            <a:ext cx="1043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/>
              <a:t>False</a:t>
            </a:r>
            <a:endParaRPr lang="et-EE" dirty="0"/>
          </a:p>
        </p:txBody>
      </p:sp>
      <p:sp>
        <p:nvSpPr>
          <p:cNvPr id="3" name="Bootlogo" hidden="1">
            <a:extLst>
              <a:ext uri="{FF2B5EF4-FFF2-40B4-BE49-F238E27FC236}">
                <a16:creationId xmlns:a16="http://schemas.microsoft.com/office/drawing/2014/main" id="{9C7D0630-E68A-A521-81C2-B4B05687E906}"/>
              </a:ext>
            </a:extLst>
          </p:cNvPr>
          <p:cNvSpPr/>
          <p:nvPr/>
        </p:nvSpPr>
        <p:spPr>
          <a:xfrm>
            <a:off x="4906295" y="1839409"/>
            <a:ext cx="2379408" cy="2473332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chemeClr val="accent4"/>
              </a:gs>
            </a:gsLst>
            <a:lin ang="13500000" scaled="1"/>
            <a:tileRect/>
          </a:gradFill>
          <a:ln>
            <a:noFill/>
          </a:ln>
          <a:scene3d>
            <a:camera prst="orthographicFront">
              <a:rot lat="0" lon="0" rev="0"/>
            </a:camera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  <p:sp>
        <p:nvSpPr>
          <p:cNvPr id="5" name="BootText">
            <a:extLst>
              <a:ext uri="{FF2B5EF4-FFF2-40B4-BE49-F238E27FC236}">
                <a16:creationId xmlns:a16="http://schemas.microsoft.com/office/drawing/2014/main" id="{7556DDEE-F5D3-C84B-31AF-CC5761D3C042}"/>
              </a:ext>
            </a:extLst>
          </p:cNvPr>
          <p:cNvSpPr txBox="1"/>
          <p:nvPr/>
        </p:nvSpPr>
        <p:spPr>
          <a:xfrm>
            <a:off x="0" y="4581713"/>
            <a:ext cx="12192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30">
                <a:latin typeface="+mj-lt"/>
              </a:rPr>
              <a:t>Macros not enabled</a:t>
            </a:r>
            <a:endParaRPr lang="en-US" sz="203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16EE83-AA11-AC36-359F-974EA7221656}"/>
              </a:ext>
            </a:extLst>
          </p:cNvPr>
          <p:cNvSpPr txBox="1"/>
          <p:nvPr/>
        </p:nvSpPr>
        <p:spPr>
          <a:xfrm>
            <a:off x="8538474" y="6350169"/>
            <a:ext cx="36535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>
                <a:latin typeface="Candara" panose="020E0502030303020204" pitchFamily="34" charset="0"/>
              </a:rPr>
              <a:t>Codename OrangePath/OS</a:t>
            </a:r>
          </a:p>
          <a:p>
            <a:pPr algn="r"/>
            <a:r>
              <a:rPr lang="en-US" sz="900">
                <a:latin typeface="Candara" panose="020E0502030303020204" pitchFamily="34" charset="0"/>
              </a:rPr>
              <a:t>Build 954</a:t>
            </a:r>
          </a:p>
          <a:p>
            <a:pPr algn="r"/>
            <a:r>
              <a:rPr lang="en-US" sz="900">
                <a:latin typeface="Candara" panose="020E0502030303020204" pitchFamily="34" charset="0"/>
              </a:rPr>
              <a:t>For evaluation purposes only</a:t>
            </a:r>
            <a:endParaRPr lang="en-US" sz="900" dirty="0">
              <a:latin typeface="Candara" panose="020E0502030303020204" pitchFamily="34" charset="0"/>
            </a:endParaRPr>
          </a:p>
        </p:txBody>
      </p:sp>
      <p:sp>
        <p:nvSpPr>
          <p:cNvPr id="8" name="ErrorTest" hidden="1">
            <a:extLst>
              <a:ext uri="{FF2B5EF4-FFF2-40B4-BE49-F238E27FC236}">
                <a16:creationId xmlns:a16="http://schemas.microsoft.com/office/drawing/2014/main" id="{D2880A20-7241-FE6B-8278-DB80BB79679C}"/>
              </a:ext>
            </a:extLst>
          </p:cNvPr>
          <p:cNvSpPr txBox="1"/>
          <p:nvPr/>
        </p:nvSpPr>
        <p:spPr>
          <a:xfrm>
            <a:off x="1043797" y="6902970"/>
            <a:ext cx="1043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 err="1"/>
              <a:t>False</a:t>
            </a:r>
            <a:endParaRPr lang="et-EE" dirty="0"/>
          </a:p>
        </p:txBody>
      </p:sp>
      <p:sp>
        <p:nvSpPr>
          <p:cNvPr id="9" name="Wdym">
            <a:extLst>
              <a:ext uri="{FF2B5EF4-FFF2-40B4-BE49-F238E27FC236}">
                <a16:creationId xmlns:a16="http://schemas.microsoft.com/office/drawing/2014/main" id="{478FCC73-EF07-6AF2-7143-F000DF6A7CCD}"/>
              </a:ext>
            </a:extLst>
          </p:cNvPr>
          <p:cNvSpPr txBox="1"/>
          <p:nvPr/>
        </p:nvSpPr>
        <p:spPr>
          <a:xfrm>
            <a:off x="119743" y="6480973"/>
            <a:ext cx="1394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000" u="sng" dirty="0">
                <a:latin typeface="Candara" panose="020E0502030303020204" pitchFamily="34" charset="0"/>
              </a:rPr>
              <a:t>What does this mean?</a:t>
            </a:r>
          </a:p>
        </p:txBody>
      </p:sp>
      <p:sp>
        <p:nvSpPr>
          <p:cNvPr id="13" name="Shape4">
            <a:extLst>
              <a:ext uri="{FF2B5EF4-FFF2-40B4-BE49-F238E27FC236}">
                <a16:creationId xmlns:a16="http://schemas.microsoft.com/office/drawing/2014/main" id="{E88AE8E5-AC4D-0A5E-5193-2338EB0876EF}"/>
              </a:ext>
            </a:extLst>
          </p:cNvPr>
          <p:cNvSpPr/>
          <p:nvPr/>
        </p:nvSpPr>
        <p:spPr>
          <a:xfrm>
            <a:off x="3979446" y="2515424"/>
            <a:ext cx="4191644" cy="1970313"/>
          </a:xfrm>
          <a:prstGeom prst="rect">
            <a:avLst/>
          </a:prstGeom>
          <a:solidFill>
            <a:schemeClr val="bg1"/>
          </a:solidFill>
          <a:ln w="19050" cap="rnd" cmpd="sng" algn="ctr">
            <a:noFill/>
            <a:prstDash val="solid"/>
          </a:ln>
          <a:effectLst/>
        </p:spPr>
        <p:txBody>
          <a:bodyPr rtlCol="0" anchor="ctr" anchorCtr="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rPr>
              <a:t>Macro requirement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t-EE" sz="1050" kern="0" dirty="0">
              <a:ln w="38100">
                <a:noFill/>
              </a:ln>
              <a:effectLst/>
              <a:latin typeface="Candara" panose="020E0502030303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t-EE" sz="1050" kern="0" dirty="0">
                <a:ln w="38100">
                  <a:noFill/>
                </a:ln>
                <a:effectLst/>
                <a:latin typeface="Candara" panose="020E0502030303020204" pitchFamily="34" charset="0"/>
              </a:rPr>
              <a:t>Macros enable execution of code inside PowerPoint presentations</a:t>
            </a:r>
            <a:r>
              <a:rPr lang="et-EE" sz="1050" kern="0" dirty="0">
                <a:ln w="38100">
                  <a:noFill/>
                </a:ln>
                <a:latin typeface="Candara" panose="020E0502030303020204" pitchFamily="34" charset="0"/>
              </a:rPr>
              <a:t>. This is required for Codename OrangePath/OS</a:t>
            </a:r>
            <a:r>
              <a:rPr lang="et-EE" sz="1050" kern="0" dirty="0">
                <a:ln w="38100">
                  <a:noFill/>
                </a:ln>
                <a:effectLst/>
                <a:latin typeface="Candara" panose="020E0502030303020204" pitchFamily="34" charset="0"/>
              </a:rPr>
              <a:t>. Depending on your version of Office, you may get a warning in which you must select „Enable content“ if you want to get past this message.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t-EE" sz="1050" kern="0" dirty="0">
              <a:ln w="38100">
                <a:noFill/>
              </a:ln>
              <a:effectLst/>
              <a:latin typeface="Candara" panose="020E0502030303020204" pitchFamily="34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105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rPr>
              <a:t>However, there are specfic versions of PowerPoint that do not support macros no matter what. Examples of which include PowerPoint Online and mobile verisons of PowerPoint.</a:t>
            </a:r>
          </a:p>
        </p:txBody>
      </p:sp>
      <p:sp>
        <p:nvSpPr>
          <p:cNvPr id="7" name="RecoveryModeBtn">
            <a:hlinkClick r:id="" action="ppaction://hlinkshowjump?jump=endshow"/>
            <a:extLst>
              <a:ext uri="{FF2B5EF4-FFF2-40B4-BE49-F238E27FC236}">
                <a16:creationId xmlns:a16="http://schemas.microsoft.com/office/drawing/2014/main" id="{835F99D3-BC46-2A92-DA1D-DD90F0A77FD0}"/>
              </a:ext>
            </a:extLst>
          </p:cNvPr>
          <p:cNvSpPr txBox="1"/>
          <p:nvPr/>
        </p:nvSpPr>
        <p:spPr>
          <a:xfrm>
            <a:off x="1514475" y="6480973"/>
            <a:ext cx="4057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000" u="sng" dirty="0">
                <a:latin typeface="Candara" panose="020E0502030303020204" pitchFamily="34" charset="0"/>
              </a:rPr>
              <a:t>Exit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Label1" r:id="rId1" imgW="9360" imgH="47520"/>
        </mc:Choice>
        <mc:Fallback>
          <p:control name="Label1" r:id="rId1" imgW="9360" imgH="47520">
            <p:pic>
              <p:nvPicPr>
                <p:cNvPr id="4" name="Label1">
                  <a:extLst>
                    <a:ext uri="{FF2B5EF4-FFF2-40B4-BE49-F238E27FC236}">
                      <a16:creationId xmlns:a16="http://schemas.microsoft.com/office/drawing/2014/main" id="{4FF3DA6F-F94F-3098-060E-E409900AA32E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0" y="0"/>
                  <a:ext cx="12700" cy="45719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487054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 advClick="0">
        <p159:morph option="byChar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12" grpId="0" animBg="1"/>
      <p:bldP spid="5" grpId="0"/>
      <p:bldP spid="1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6">
            <a:lum/>
          </a:blip>
          <a:srcRect/>
          <a:stretch>
            <a:fillRect r="-10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BootText">
            <a:extLst>
              <a:ext uri="{FF2B5EF4-FFF2-40B4-BE49-F238E27FC236}">
                <a16:creationId xmlns:a16="http://schemas.microsoft.com/office/drawing/2014/main" id="{C532BD54-1793-64E9-5CD8-2DC27371E8C0}"/>
              </a:ext>
            </a:extLst>
          </p:cNvPr>
          <p:cNvSpPr txBox="1"/>
          <p:nvPr/>
        </p:nvSpPr>
        <p:spPr>
          <a:xfrm>
            <a:off x="0" y="3565602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Welcome to OrangePath/OS</a:t>
            </a:r>
            <a:r>
              <a:rPr kumimoji="0" lang="et-EE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0"/>
                  </a:srgbClr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!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0"/>
                </a:srgbClr>
              </a:solidFill>
              <a:effectLst/>
              <a:uLnTx/>
              <a:uFillTx/>
              <a:latin typeface="Candara Light" panose="020E0502030303020204" pitchFamily="34" charset="0"/>
              <a:ea typeface="+mn-ea"/>
              <a:cs typeface="+mn-cs"/>
            </a:endParaRPr>
          </a:p>
        </p:txBody>
      </p:sp>
      <p:sp>
        <p:nvSpPr>
          <p:cNvPr id="2" name="Backdrop">
            <a:extLst>
              <a:ext uri="{FF2B5EF4-FFF2-40B4-BE49-F238E27FC236}">
                <a16:creationId xmlns:a16="http://schemas.microsoft.com/office/drawing/2014/main" id="{589A244D-7E26-FFB0-237F-D6EB661215A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sswordLabel1">
            <a:extLst>
              <a:ext uri="{FF2B5EF4-FFF2-40B4-BE49-F238E27FC236}">
                <a16:creationId xmlns:a16="http://schemas.microsoft.com/office/drawing/2014/main" id="{7454AB04-054E-B10E-662A-782DD550719D}"/>
              </a:ext>
            </a:extLst>
          </p:cNvPr>
          <p:cNvSpPr txBox="1"/>
          <p:nvPr/>
        </p:nvSpPr>
        <p:spPr>
          <a:xfrm>
            <a:off x="687653" y="2062095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</a:rPr>
              <a:t>Username</a:t>
            </a:r>
          </a:p>
        </p:txBody>
      </p:sp>
      <p:sp>
        <p:nvSpPr>
          <p:cNvPr id="8" name="PasswordLabel2">
            <a:extLst>
              <a:ext uri="{FF2B5EF4-FFF2-40B4-BE49-F238E27FC236}">
                <a16:creationId xmlns:a16="http://schemas.microsoft.com/office/drawing/2014/main" id="{64E3FA53-3A01-0E36-AC3F-63796E6EA34F}"/>
              </a:ext>
            </a:extLst>
          </p:cNvPr>
          <p:cNvSpPr txBox="1"/>
          <p:nvPr/>
        </p:nvSpPr>
        <p:spPr>
          <a:xfrm>
            <a:off x="687653" y="2824524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</a:rPr>
              <a:t>Password (optional)</a:t>
            </a:r>
          </a:p>
        </p:txBody>
      </p:sp>
      <p:sp>
        <p:nvSpPr>
          <p:cNvPr id="9" name="PasswordLabel3">
            <a:extLst>
              <a:ext uri="{FF2B5EF4-FFF2-40B4-BE49-F238E27FC236}">
                <a16:creationId xmlns:a16="http://schemas.microsoft.com/office/drawing/2014/main" id="{8B5519E7-9C38-1700-FF6F-2ECB9CF270A8}"/>
              </a:ext>
            </a:extLst>
          </p:cNvPr>
          <p:cNvSpPr txBox="1"/>
          <p:nvPr/>
        </p:nvSpPr>
        <p:spPr>
          <a:xfrm>
            <a:off x="687653" y="3514404"/>
            <a:ext cx="4689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</a:rPr>
              <a:t>Confirm password</a:t>
            </a:r>
          </a:p>
        </p:txBody>
      </p:sp>
      <p:sp>
        <p:nvSpPr>
          <p:cNvPr id="10" name="AddUserButton">
            <a:hlinkClick r:id="" action="ppaction://macro?name=AddUserOOBE"/>
            <a:extLst>
              <a:ext uri="{FF2B5EF4-FFF2-40B4-BE49-F238E27FC236}">
                <a16:creationId xmlns:a16="http://schemas.microsoft.com/office/drawing/2014/main" id="{AFBD521D-E6EC-4F74-4C16-7E66B7FD12DC}"/>
              </a:ext>
            </a:extLst>
          </p:cNvPr>
          <p:cNvSpPr/>
          <p:nvPr/>
        </p:nvSpPr>
        <p:spPr>
          <a:xfrm>
            <a:off x="9588500" y="5907922"/>
            <a:ext cx="162790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</a:rPr>
              <a:t>Add user</a:t>
            </a:r>
          </a:p>
        </p:txBody>
      </p:sp>
      <p:sp>
        <p:nvSpPr>
          <p:cNvPr id="11" name="CancelButton">
            <a:hlinkClick r:id="rId7" action="ppaction://hlinksldjump"/>
            <a:extLst>
              <a:ext uri="{FF2B5EF4-FFF2-40B4-BE49-F238E27FC236}">
                <a16:creationId xmlns:a16="http://schemas.microsoft.com/office/drawing/2014/main" id="{10322605-ECA2-9AFF-3132-5CD481B04A89}"/>
              </a:ext>
            </a:extLst>
          </p:cNvPr>
          <p:cNvSpPr/>
          <p:nvPr/>
        </p:nvSpPr>
        <p:spPr>
          <a:xfrm>
            <a:off x="763853" y="5907921"/>
            <a:ext cx="1627908" cy="48888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</a:rPr>
              <a:t>Back</a:t>
            </a:r>
          </a:p>
        </p:txBody>
      </p:sp>
      <p:sp>
        <p:nvSpPr>
          <p:cNvPr id="13" name="AutologinCheck">
            <a:hlinkClick r:id="" action="ppaction://macro?name=CheckUncheck"/>
            <a:extLst>
              <a:ext uri="{FF2B5EF4-FFF2-40B4-BE49-F238E27FC236}">
                <a16:creationId xmlns:a16="http://schemas.microsoft.com/office/drawing/2014/main" id="{3B307B6E-447C-348E-9BD5-42EE853438EB}"/>
              </a:ext>
            </a:extLst>
          </p:cNvPr>
          <p:cNvSpPr/>
          <p:nvPr/>
        </p:nvSpPr>
        <p:spPr>
          <a:xfrm>
            <a:off x="763853" y="4345663"/>
            <a:ext cx="261985" cy="261985"/>
          </a:xfrm>
          <a:prstGeom prst="rect">
            <a:avLst/>
          </a:prstGeom>
          <a:solidFill>
            <a:srgbClr val="DAE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5FF0A7-1335-2C1E-D180-0A86D2538AD8}"/>
              </a:ext>
            </a:extLst>
          </p:cNvPr>
          <p:cNvSpPr txBox="1"/>
          <p:nvPr/>
        </p:nvSpPr>
        <p:spPr>
          <a:xfrm>
            <a:off x="1025838" y="4311762"/>
            <a:ext cx="192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ndara" panose="020E0502030303020204" pitchFamily="34" charset="0"/>
              </a:rPr>
              <a:t>Enable autologin</a:t>
            </a:r>
          </a:p>
        </p:txBody>
      </p:sp>
      <p:sp>
        <p:nvSpPr>
          <p:cNvPr id="44" name="MsgDisplayed" hidden="1">
            <a:extLst>
              <a:ext uri="{FF2B5EF4-FFF2-40B4-BE49-F238E27FC236}">
                <a16:creationId xmlns:a16="http://schemas.microsoft.com/office/drawing/2014/main" id="{8A0DE6EC-1D37-C1DB-98E9-4F9801547904}"/>
              </a:ext>
            </a:extLst>
          </p:cNvPr>
          <p:cNvSpPr txBox="1"/>
          <p:nvPr/>
        </p:nvSpPr>
        <p:spPr>
          <a:xfrm>
            <a:off x="0" y="-323166"/>
            <a:ext cx="8367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200">
                <a:latin typeface="Consolas" panose="020B0609020204030204" pitchFamily="49" charset="0"/>
              </a:rPr>
              <a:t>True</a:t>
            </a:r>
            <a:endParaRPr lang="et-EE" sz="1200" dirty="0">
              <a:latin typeface="Consolas" panose="020B0609020204030204" pitchFamily="49" charset="0"/>
            </a:endParaRPr>
          </a:p>
        </p:txBody>
      </p:sp>
      <p:sp>
        <p:nvSpPr>
          <p:cNvPr id="15" name="BootText">
            <a:extLst>
              <a:ext uri="{FF2B5EF4-FFF2-40B4-BE49-F238E27FC236}">
                <a16:creationId xmlns:a16="http://schemas.microsoft.com/office/drawing/2014/main" id="{8DA3D8B8-2D36-7003-7456-40067B796576}"/>
              </a:ext>
            </a:extLst>
          </p:cNvPr>
          <p:cNvSpPr txBox="1"/>
          <p:nvPr/>
        </p:nvSpPr>
        <p:spPr>
          <a:xfrm>
            <a:off x="0" y="78958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t-EE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 Light" panose="020E0502030303020204" pitchFamily="34" charset="0"/>
                <a:ea typeface="+mn-ea"/>
                <a:cs typeface="+mn-cs"/>
              </a:rPr>
              <a:t>Add user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 Light" panose="020E0502030303020204" pitchFamily="34" charset="0"/>
              <a:ea typeface="+mn-ea"/>
              <a:cs typeface="+mn-cs"/>
            </a:endParaRPr>
          </a:p>
        </p:txBody>
      </p:sp>
      <p:sp>
        <p:nvSpPr>
          <p:cNvPr id="87" name="Bootlogo">
            <a:extLst>
              <a:ext uri="{FF2B5EF4-FFF2-40B4-BE49-F238E27FC236}">
                <a16:creationId xmlns:a16="http://schemas.microsoft.com/office/drawing/2014/main" id="{6FD66278-7800-CBD8-B06F-95289E25AD6C}"/>
              </a:ext>
            </a:extLst>
          </p:cNvPr>
          <p:cNvSpPr/>
          <p:nvPr/>
        </p:nvSpPr>
        <p:spPr>
          <a:xfrm>
            <a:off x="5867400" y="3191376"/>
            <a:ext cx="457200" cy="475248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>
                  <a:alpha val="0"/>
                </a:srgbClr>
              </a:gs>
              <a:gs pos="0">
                <a:srgbClr val="FFC000">
                  <a:alpha val="0"/>
                </a:srgbClr>
              </a:gs>
            </a:gsLst>
            <a:lin ang="18600000" scaled="0"/>
            <a:tileRect/>
          </a:gradFill>
          <a:ln w="12700" cap="flat" cmpd="sng" algn="ctr">
            <a:noFill/>
            <a:prstDash val="solid"/>
            <a:miter lim="800000"/>
          </a:ln>
          <a:effectLst/>
          <a:scene3d>
            <a:camera prst="orthographicFront">
              <a:rot lat="5400000" lon="0" rev="5400000"/>
            </a:camera>
            <a:lightRig rig="flat" dir="t"/>
          </a:scene3d>
          <a:sp3d>
            <a:bevelT/>
          </a:sp3d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Title">
            <a:extLst>
              <a:ext uri="{FF2B5EF4-FFF2-40B4-BE49-F238E27FC236}">
                <a16:creationId xmlns:a16="http://schemas.microsoft.com/office/drawing/2014/main" id="{0AF68A87-68A8-D337-129E-07C3B0B5D33E}"/>
              </a:ext>
            </a:extLst>
          </p:cNvPr>
          <p:cNvSpPr txBox="1"/>
          <p:nvPr/>
        </p:nvSpPr>
        <p:spPr>
          <a:xfrm>
            <a:off x="524472" y="5050464"/>
            <a:ext cx="11143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noFill/>
                <a:effectLst/>
                <a:uLnTx/>
                <a:uFillTx/>
                <a:latin typeface="Candara Light" panose="020E0502030303020204" pitchFamily="34" charset="0"/>
              </a:rPr>
              <a:t>Looks </a:t>
            </a:r>
            <a:r>
              <a:rPr kumimoji="0" lang="en-US" sz="1600" b="0" i="0" u="none" strike="noStrike" kern="1200" cap="none" spc="0" normalizeH="0" baseline="0" dirty="0">
                <a:ln>
                  <a:noFill/>
                </a:ln>
                <a:noFill/>
                <a:effectLst/>
                <a:uLnTx/>
                <a:uFillTx/>
                <a:latin typeface="Candara Light" panose="020E0502030303020204" pitchFamily="34" charset="0"/>
              </a:rPr>
              <a:t>like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noFill/>
                <a:effectLst/>
                <a:uLnTx/>
                <a:uFillTx/>
                <a:latin typeface="Candara Light" panose="020E0502030303020204" pitchFamily="34" charset="0"/>
              </a:rPr>
              <a:t> you’re new here. First, welcome! In order to start using my most advanced PowerPoint OS, you </a:t>
            </a:r>
            <a:r>
              <a:rPr lang="en-US" sz="1600" dirty="0">
                <a:noFill/>
                <a:latin typeface="Candara Light" panose="020E0502030303020204" pitchFamily="34" charset="0"/>
              </a:rPr>
              <a:t>must setup a user account first. You can create new accounts or remove existing ones later using the settings app.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noFill/>
              <a:effectLst/>
              <a:uLnTx/>
              <a:uFillTx/>
              <a:latin typeface="Candara Light" panose="020E0502030303020204" pitchFamily="34" charset="0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UsernameFIeld" r:id="rId2" imgW="2971800" imgH="266760"/>
        </mc:Choice>
        <mc:Fallback>
          <p:control name="UsernameFIeld" r:id="rId2" imgW="2971800" imgH="266760">
            <p:pic>
              <p:nvPicPr>
                <p:cNvPr id="4" name="UsernameFIeld">
                  <a:extLst>
                    <a:ext uri="{FF2B5EF4-FFF2-40B4-BE49-F238E27FC236}">
                      <a16:creationId xmlns:a16="http://schemas.microsoft.com/office/drawing/2014/main" id="{3C0D6B31-8A97-3175-041B-CFB3BEBFBB3B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63855" y="2450099"/>
                  <a:ext cx="2970658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PassField" r:id="rId3" imgW="2971800" imgH="266760"/>
        </mc:Choice>
        <mc:Fallback>
          <p:control name="PassField" r:id="rId3" imgW="2971800" imgH="266760">
            <p:pic>
              <p:nvPicPr>
                <p:cNvPr id="5" name="PassField">
                  <a:extLst>
                    <a:ext uri="{FF2B5EF4-FFF2-40B4-BE49-F238E27FC236}">
                      <a16:creationId xmlns:a16="http://schemas.microsoft.com/office/drawing/2014/main" id="{44015DA0-DB47-246D-031E-4B2A80A90723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63854" y="3173182"/>
                  <a:ext cx="2970660" cy="261985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ConfirmPassField" r:id="rId4" imgW="2971800" imgH="266760"/>
        </mc:Choice>
        <mc:Fallback>
          <p:control name="ConfirmPassField" r:id="rId4" imgW="2971800" imgH="266760">
            <p:pic>
              <p:nvPicPr>
                <p:cNvPr id="6" name="ConfirmPassField">
                  <a:extLst>
                    <a:ext uri="{FF2B5EF4-FFF2-40B4-BE49-F238E27FC236}">
                      <a16:creationId xmlns:a16="http://schemas.microsoft.com/office/drawing/2014/main" id="{D4A33111-1343-06A5-6F4D-9703FE17AF2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63854" y="3860289"/>
                  <a:ext cx="2970660" cy="261985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425793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otText">
            <a:extLst>
              <a:ext uri="{FF2B5EF4-FFF2-40B4-BE49-F238E27FC236}">
                <a16:creationId xmlns:a16="http://schemas.microsoft.com/office/drawing/2014/main" id="{81C7E71D-45D6-4A55-30F7-5E44DA3160B1}"/>
              </a:ext>
            </a:extLst>
          </p:cNvPr>
          <p:cNvSpPr txBox="1"/>
          <p:nvPr/>
        </p:nvSpPr>
        <p:spPr>
          <a:xfrm>
            <a:off x="0" y="4581713"/>
            <a:ext cx="12192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2030" dirty="0">
                <a:latin typeface="+mj-lt"/>
              </a:rPr>
              <a:t>Hibernating…</a:t>
            </a:r>
            <a:endParaRPr lang="en-US" sz="2030" dirty="0">
              <a:latin typeface="+mj-lt"/>
            </a:endParaRPr>
          </a:p>
        </p:txBody>
      </p:sp>
      <p:sp>
        <p:nvSpPr>
          <p:cNvPr id="5" name="Bootlogo">
            <a:extLst>
              <a:ext uri="{FF2B5EF4-FFF2-40B4-BE49-F238E27FC236}">
                <a16:creationId xmlns:a16="http://schemas.microsoft.com/office/drawing/2014/main" id="{264EA169-55E1-CCFA-3BA1-6C11FDAEC86A}"/>
              </a:ext>
            </a:extLst>
          </p:cNvPr>
          <p:cNvSpPr/>
          <p:nvPr/>
        </p:nvSpPr>
        <p:spPr>
          <a:xfrm>
            <a:off x="4906295" y="1839409"/>
            <a:ext cx="2379408" cy="2473332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chemeClr val="accent4"/>
              </a:gs>
            </a:gsLst>
            <a:lin ang="13500000" scaled="1"/>
            <a:tileRect/>
          </a:gradFill>
          <a:ln>
            <a:noFill/>
          </a:ln>
          <a:scene3d>
            <a:camera prst="orthographicFront">
              <a:rot lat="0" lon="6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92193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" hidden="1">
            <a:extLst>
              <a:ext uri="{FF2B5EF4-FFF2-40B4-BE49-F238E27FC236}">
                <a16:creationId xmlns:a16="http://schemas.microsoft.com/office/drawing/2014/main" id="{A1704654-41D8-1862-6D46-E36C91E717C8}"/>
              </a:ext>
            </a:extLst>
          </p:cNvPr>
          <p:cNvSpPr txBox="1"/>
          <p:nvPr/>
        </p:nvSpPr>
        <p:spPr>
          <a:xfrm>
            <a:off x="0" y="0"/>
            <a:ext cx="0" cy="341632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t-EE" dirty="0"/>
              <a:t>Hello, world!</a:t>
            </a:r>
          </a:p>
        </p:txBody>
      </p:sp>
      <p:sp>
        <p:nvSpPr>
          <p:cNvPr id="3" name="title" hidden="1">
            <a:extLst>
              <a:ext uri="{FF2B5EF4-FFF2-40B4-BE49-F238E27FC236}">
                <a16:creationId xmlns:a16="http://schemas.microsoft.com/office/drawing/2014/main" id="{E0F98E00-85D4-F1B7-B519-824A80D14757}"/>
              </a:ext>
            </a:extLst>
          </p:cNvPr>
          <p:cNvSpPr txBox="1"/>
          <p:nvPr/>
        </p:nvSpPr>
        <p:spPr>
          <a:xfrm>
            <a:off x="0" y="0"/>
            <a:ext cx="0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t-EE"/>
              <a:t>fuck off</a:t>
            </a:r>
          </a:p>
        </p:txBody>
      </p:sp>
      <p:sp>
        <p:nvSpPr>
          <p:cNvPr id="5" name="override" hidden="1">
            <a:extLst>
              <a:ext uri="{FF2B5EF4-FFF2-40B4-BE49-F238E27FC236}">
                <a16:creationId xmlns:a16="http://schemas.microsoft.com/office/drawing/2014/main" id="{1EA0FA28-C15A-7BE1-1A25-EBDF939D7A09}"/>
              </a:ext>
            </a:extLst>
          </p:cNvPr>
          <p:cNvSpPr txBox="1"/>
          <p:nvPr/>
        </p:nvSpPr>
        <p:spPr>
          <a:xfrm>
            <a:off x="0" y="0"/>
            <a:ext cx="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t-EE"/>
          </a:p>
        </p:txBody>
      </p:sp>
      <p:sp>
        <p:nvSpPr>
          <p:cNvPr id="11" name="AppID" hidden="1">
            <a:extLst>
              <a:ext uri="{FF2B5EF4-FFF2-40B4-BE49-F238E27FC236}">
                <a16:creationId xmlns:a16="http://schemas.microsoft.com/office/drawing/2014/main" id="{E5FC2CAF-8B79-26AC-26CC-1F74783BF304}"/>
              </a:ext>
            </a:extLst>
          </p:cNvPr>
          <p:cNvSpPr txBox="1"/>
          <p:nvPr/>
        </p:nvSpPr>
        <p:spPr>
          <a:xfrm>
            <a:off x="0" y="0"/>
            <a:ext cx="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t-EE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525131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22">
    <p:bg>
      <p:bgPr>
        <a:gradFill>
          <a:gsLst>
            <a:gs pos="0">
              <a:srgbClr val="2F2FFF"/>
            </a:gs>
            <a:gs pos="100000">
              <a:srgbClr val="03008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own">
            <a:extLst>
              <a:ext uri="{FF2B5EF4-FFF2-40B4-BE49-F238E27FC236}">
                <a16:creationId xmlns:a16="http://schemas.microsoft.com/office/drawing/2014/main" id="{9B11AC60-A4F3-9E18-2149-AD9BCDD05447}"/>
              </a:ext>
            </a:extLst>
          </p:cNvPr>
          <p:cNvSpPr txBox="1"/>
          <p:nvPr/>
        </p:nvSpPr>
        <p:spPr>
          <a:xfrm>
            <a:off x="2308411" y="1334348"/>
            <a:ext cx="757517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11500" dirty="0">
                <a:ln w="3175">
                  <a:solidFill>
                    <a:schemeClr val="tx1"/>
                  </a:solidFill>
                </a:ln>
                <a:latin typeface="+mj-lt"/>
              </a:rPr>
              <a:t>:(</a:t>
            </a: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4972BA8B-1829-117E-B0C6-FC275140921B}"/>
              </a:ext>
            </a:extLst>
          </p:cNvPr>
          <p:cNvSpPr txBox="1"/>
          <p:nvPr/>
        </p:nvSpPr>
        <p:spPr>
          <a:xfrm>
            <a:off x="2308411" y="3381062"/>
            <a:ext cx="75751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Well, this is embarrassing!</a:t>
            </a:r>
          </a:p>
          <a:p>
            <a:pPr algn="ctr"/>
            <a:endParaRPr lang="et-EE" sz="600" dirty="0">
              <a:latin typeface="Candara" panose="020E0502030303020204" pitchFamily="34" charset="0"/>
            </a:endParaRPr>
          </a:p>
          <a:p>
            <a:pPr algn="ctr"/>
            <a:r>
              <a:rPr lang="et-EE" sz="1400" dirty="0">
                <a:latin typeface="Candara" panose="020E0502030303020204" pitchFamily="34" charset="0"/>
              </a:rPr>
              <a:t>OrangePath/OS </a:t>
            </a:r>
            <a:r>
              <a:rPr lang="en-US" sz="1400" dirty="0">
                <a:latin typeface="Candara" panose="020E0502030303020204" pitchFamily="34" charset="0"/>
              </a:rPr>
              <a:t>has run into a problem and needs to restart. Please wait, while we save settings and then restart for you…</a:t>
            </a:r>
          </a:p>
        </p:txBody>
      </p:sp>
      <p:sp>
        <p:nvSpPr>
          <p:cNvPr id="6" name="Details">
            <a:extLst>
              <a:ext uri="{FF2B5EF4-FFF2-40B4-BE49-F238E27FC236}">
                <a16:creationId xmlns:a16="http://schemas.microsoft.com/office/drawing/2014/main" id="{B0D18F07-4C6C-6843-FC7A-902841A153D6}"/>
              </a:ext>
            </a:extLst>
          </p:cNvPr>
          <p:cNvSpPr txBox="1"/>
          <p:nvPr/>
        </p:nvSpPr>
        <p:spPr>
          <a:xfrm>
            <a:off x="2308411" y="4396725"/>
            <a:ext cx="75751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Candara" panose="020E0502030303020204" pitchFamily="34" charset="0"/>
              </a:rPr>
              <a:t> </a:t>
            </a:r>
            <a:endParaRPr lang="en-US" sz="1400" dirty="0">
              <a:latin typeface="Candara" panose="020E0502030303020204" pitchFamily="34" charset="0"/>
            </a:endParaRPr>
          </a:p>
        </p:txBody>
      </p:sp>
      <p:pic>
        <p:nvPicPr>
          <p:cNvPr id="3" name="Pilt 2" descr="Pilt, millel on kujutatud must, pimedus&#10;&#10;Kirjeldus on genereeritud automaatselt">
            <a:extLst>
              <a:ext uri="{FF2B5EF4-FFF2-40B4-BE49-F238E27FC236}">
                <a16:creationId xmlns:a16="http://schemas.microsoft.com/office/drawing/2014/main" id="{8A8D5B4D-2A2A-2801-9EE9-9B8A58E2691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629" y="4796835"/>
            <a:ext cx="954742" cy="954742"/>
          </a:xfrm>
          <a:prstGeom prst="rect">
            <a:avLst/>
          </a:prstGeom>
        </p:spPr>
      </p:pic>
      <p:sp>
        <p:nvSpPr>
          <p:cNvPr id="2" name="Ristkülik 1">
            <a:extLst>
              <a:ext uri="{FF2B5EF4-FFF2-40B4-BE49-F238E27FC236}">
                <a16:creationId xmlns:a16="http://schemas.microsoft.com/office/drawing/2014/main" id="{1A8E3B86-7F8B-FEF9-C016-DFE8D675A907}"/>
              </a:ext>
            </a:extLst>
          </p:cNvPr>
          <p:cNvSpPr/>
          <p:nvPr/>
        </p:nvSpPr>
        <p:spPr>
          <a:xfrm flipV="1">
            <a:off x="-738" y="0"/>
            <a:ext cx="12192000" cy="6858000"/>
          </a:xfrm>
          <a:prstGeom prst="rect">
            <a:avLst/>
          </a:prstGeom>
          <a:solidFill>
            <a:srgbClr val="000000">
              <a:alpha val="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">
            <a:extLst>
              <a:ext uri="{FF2B5EF4-FFF2-40B4-BE49-F238E27FC236}">
                <a16:creationId xmlns:a16="http://schemas.microsoft.com/office/drawing/2014/main" id="{8AB4AFDE-5C95-2E3A-93C1-6FA35B5FCBEC}"/>
              </a:ext>
            </a:extLst>
          </p:cNvPr>
          <p:cNvSpPr txBox="1"/>
          <p:nvPr/>
        </p:nvSpPr>
        <p:spPr>
          <a:xfrm>
            <a:off x="0" y="-36933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dirty="0">
                <a:solidFill>
                  <a:sysClr val="windowText" lastClr="000000"/>
                </a:solidFill>
                <a:latin typeface="Candara" panose="020E0502030303020204" pitchFamily="34" charset="0"/>
              </a:rPr>
              <a:t>Panic screen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HelperLabel" r:id="rId1" imgW="914400" imgH="914400"/>
        </mc:Choice>
        <mc:Fallback>
          <p:control name="HelperLabel" r:id="rId1" imgW="914400" imgH="914400">
            <p:pic>
              <p:nvPicPr>
                <p:cNvPr id="8" name="HelperLabel">
                  <a:extLst>
                    <a:ext uri="{FF2B5EF4-FFF2-40B4-BE49-F238E27FC236}">
                      <a16:creationId xmlns:a16="http://schemas.microsoft.com/office/drawing/2014/main" id="{1DFA7095-F670-7C9B-3145-D670CB474F5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0" y="0"/>
                  <a:ext cx="0" cy="0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40368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>
        <p14:flash/>
        <p:sndAc>
          <p:stSnd>
            <p:snd r:embed="rId3" name="wind.wav"/>
          </p:stSnd>
        </p:sndAc>
      </p:transition>
    </mc:Choice>
    <mc:Fallback xmlns="">
      <p:transition spd="slow" advClick="0">
        <p:fade/>
        <p:sndAc>
          <p:stSnd>
            <p:snd r:embed="rId7" name="wind.wav"/>
          </p:stSnd>
        </p:sndAc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Ristkülik 183">
            <a:extLst>
              <a:ext uri="{FF2B5EF4-FFF2-40B4-BE49-F238E27FC236}">
                <a16:creationId xmlns:a16="http://schemas.microsoft.com/office/drawing/2014/main" id="{8DB6BE08-C40B-7F13-FE85-158AC2A0BA61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4FB3F9DB-4316-F806-ACDF-35AC1D4C1262}"/>
              </a:ext>
            </a:extLst>
          </p:cNvPr>
          <p:cNvSpPr txBox="1"/>
          <p:nvPr/>
        </p:nvSpPr>
        <p:spPr>
          <a:xfrm>
            <a:off x="0" y="-36933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dirty="0">
                <a:solidFill>
                  <a:sysClr val="windowText" lastClr="000000"/>
                </a:solidFill>
                <a:latin typeface="Candara" panose="020E0502030303020204" pitchFamily="34" charset="0"/>
              </a:rPr>
              <a:t>App shortcuts</a:t>
            </a:r>
            <a:endParaRPr lang="et-EE" sz="800" dirty="0">
              <a:solidFill>
                <a:sysClr val="windowText" lastClr="000000"/>
              </a:solidFill>
              <a:latin typeface="Candara" panose="020E0502030303020204" pitchFamily="34" charset="0"/>
            </a:endParaRPr>
          </a:p>
        </p:txBody>
      </p:sp>
      <p:sp>
        <p:nvSpPr>
          <p:cNvPr id="127" name="AppShell:Properties" hidden="1">
            <a:extLst>
              <a:ext uri="{FF2B5EF4-FFF2-40B4-BE49-F238E27FC236}">
                <a16:creationId xmlns:a16="http://schemas.microsoft.com/office/drawing/2014/main" id="{885AB825-0E73-9964-E322-4186F7FCF307}"/>
              </a:ext>
            </a:extLst>
          </p:cNvPr>
          <p:cNvSpPr txBox="1"/>
          <p:nvPr/>
        </p:nvSpPr>
        <p:spPr>
          <a:xfrm>
            <a:off x="206188" y="1192306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/>
              <a:t>Administrators:Shell</a:t>
            </a:r>
          </a:p>
        </p:txBody>
      </p:sp>
      <p:grpSp>
        <p:nvGrpSpPr>
          <p:cNvPr id="128" name="AppShell:Icon" hidden="1">
            <a:extLst>
              <a:ext uri="{FF2B5EF4-FFF2-40B4-BE49-F238E27FC236}">
                <a16:creationId xmlns:a16="http://schemas.microsoft.com/office/drawing/2014/main" id="{C5F685FF-CB3E-DB22-451C-659B9686935F}"/>
              </a:ext>
            </a:extLst>
          </p:cNvPr>
          <p:cNvGrpSpPr/>
          <p:nvPr/>
        </p:nvGrpSpPr>
        <p:grpSpPr>
          <a:xfrm>
            <a:off x="358588" y="268941"/>
            <a:ext cx="752400" cy="753035"/>
            <a:chOff x="358588" y="268941"/>
            <a:chExt cx="752400" cy="753035"/>
          </a:xfrm>
        </p:grpSpPr>
        <p:sp>
          <p:nvSpPr>
            <p:cNvPr id="129" name="Background">
              <a:hlinkClick r:id="" action="ppaction://macro?name=AppShell"/>
              <a:extLst>
                <a:ext uri="{FF2B5EF4-FFF2-40B4-BE49-F238E27FC236}">
                  <a16:creationId xmlns:a16="http://schemas.microsoft.com/office/drawing/2014/main" id="{141971AB-8E53-FE6F-F84C-5232C25C054F}"/>
                </a:ext>
              </a:extLst>
            </p:cNvPr>
            <p:cNvSpPr/>
            <p:nvPr/>
          </p:nvSpPr>
          <p:spPr>
            <a:xfrm>
              <a:off x="358588" y="26894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30" name="TextBox 129">
              <a:hlinkClick r:id="" action="ppaction://macro?name=AppShell"/>
              <a:extLst>
                <a:ext uri="{FF2B5EF4-FFF2-40B4-BE49-F238E27FC236}">
                  <a16:creationId xmlns:a16="http://schemas.microsoft.com/office/drawing/2014/main" id="{5CA65D9A-D8D1-C9EB-5F28-B0839E01E31B}"/>
                </a:ext>
              </a:extLst>
            </p:cNvPr>
            <p:cNvSpPr txBox="1"/>
            <p:nvPr/>
          </p:nvSpPr>
          <p:spPr>
            <a:xfrm>
              <a:off x="389964" y="322311"/>
              <a:ext cx="6896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2800" dirty="0">
                  <a:solidFill>
                    <a:schemeClr val="bg1"/>
                  </a:solidFill>
                  <a:latin typeface="Candara" panose="020E0502030303020204" pitchFamily="34" charset="0"/>
                </a:rPr>
                <a:t>&gt;_</a:t>
              </a:r>
            </a:p>
          </p:txBody>
        </p:sp>
      </p:grpSp>
      <p:sp>
        <p:nvSpPr>
          <p:cNvPr id="131" name="AppCalc:Properties" hidden="1">
            <a:extLst>
              <a:ext uri="{FF2B5EF4-FFF2-40B4-BE49-F238E27FC236}">
                <a16:creationId xmlns:a16="http://schemas.microsoft.com/office/drawing/2014/main" id="{54EC4B36-36DE-2F6C-830A-4EC192DF6FB9}"/>
              </a:ext>
            </a:extLst>
          </p:cNvPr>
          <p:cNvSpPr txBox="1"/>
          <p:nvPr/>
        </p:nvSpPr>
        <p:spPr>
          <a:xfrm>
            <a:off x="206188" y="2645446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/>
              <a:t>Everyone:Calculator</a:t>
            </a:r>
          </a:p>
        </p:txBody>
      </p:sp>
      <p:grpSp>
        <p:nvGrpSpPr>
          <p:cNvPr id="132" name="AppCalc:Icon" hidden="1">
            <a:extLst>
              <a:ext uri="{FF2B5EF4-FFF2-40B4-BE49-F238E27FC236}">
                <a16:creationId xmlns:a16="http://schemas.microsoft.com/office/drawing/2014/main" id="{964539B9-B3D9-D56D-2CD9-18FC243B36B0}"/>
              </a:ext>
            </a:extLst>
          </p:cNvPr>
          <p:cNvGrpSpPr/>
          <p:nvPr/>
        </p:nvGrpSpPr>
        <p:grpSpPr>
          <a:xfrm>
            <a:off x="358588" y="1722081"/>
            <a:ext cx="752400" cy="753035"/>
            <a:chOff x="358588" y="1722081"/>
            <a:chExt cx="752400" cy="753035"/>
          </a:xfrm>
        </p:grpSpPr>
        <p:sp>
          <p:nvSpPr>
            <p:cNvPr id="133" name="Background">
              <a:hlinkClick r:id="" action="ppaction://macro?name=AppCalc"/>
              <a:extLst>
                <a:ext uri="{FF2B5EF4-FFF2-40B4-BE49-F238E27FC236}">
                  <a16:creationId xmlns:a16="http://schemas.microsoft.com/office/drawing/2014/main" id="{21498398-1B45-D6C1-1324-2AC3D897C4B7}"/>
                </a:ext>
              </a:extLst>
            </p:cNvPr>
            <p:cNvSpPr/>
            <p:nvPr/>
          </p:nvSpPr>
          <p:spPr>
            <a:xfrm>
              <a:off x="358588" y="172208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34" name="Ristkülik 133">
              <a:hlinkClick r:id="" action="ppaction://macro?name=AppCalc"/>
              <a:extLst>
                <a:ext uri="{FF2B5EF4-FFF2-40B4-BE49-F238E27FC236}">
                  <a16:creationId xmlns:a16="http://schemas.microsoft.com/office/drawing/2014/main" id="{2B02A11D-481C-FDCD-A774-2D1B689F4080}"/>
                </a:ext>
              </a:extLst>
            </p:cNvPr>
            <p:cNvSpPr/>
            <p:nvPr/>
          </p:nvSpPr>
          <p:spPr>
            <a:xfrm>
              <a:off x="414508" y="1776413"/>
              <a:ext cx="646595" cy="10953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35" name="Ristkülik 134">
              <a:hlinkClick r:id="" action="ppaction://macro?name=AppCalc"/>
              <a:extLst>
                <a:ext uri="{FF2B5EF4-FFF2-40B4-BE49-F238E27FC236}">
                  <a16:creationId xmlns:a16="http://schemas.microsoft.com/office/drawing/2014/main" id="{AA21B511-CF64-F844-0742-31B5D3045C11}"/>
                </a:ext>
              </a:extLst>
            </p:cNvPr>
            <p:cNvSpPr/>
            <p:nvPr/>
          </p:nvSpPr>
          <p:spPr>
            <a:xfrm>
              <a:off x="414508" y="1911403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36" name="Ristkülik 135">
              <a:hlinkClick r:id="" action="ppaction://macro?name=AppCalc"/>
              <a:extLst>
                <a:ext uri="{FF2B5EF4-FFF2-40B4-BE49-F238E27FC236}">
                  <a16:creationId xmlns:a16="http://schemas.microsoft.com/office/drawing/2014/main" id="{62EB134B-2626-C82F-765B-AA38F4AD2506}"/>
                </a:ext>
              </a:extLst>
            </p:cNvPr>
            <p:cNvSpPr/>
            <p:nvPr/>
          </p:nvSpPr>
          <p:spPr>
            <a:xfrm>
              <a:off x="555002" y="191140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37" name="Ristkülik 136">
              <a:hlinkClick r:id="" action="ppaction://macro?name=AppCalc"/>
              <a:extLst>
                <a:ext uri="{FF2B5EF4-FFF2-40B4-BE49-F238E27FC236}">
                  <a16:creationId xmlns:a16="http://schemas.microsoft.com/office/drawing/2014/main" id="{BA392522-93B4-7234-D60D-221AA6690ACB}"/>
                </a:ext>
              </a:extLst>
            </p:cNvPr>
            <p:cNvSpPr/>
            <p:nvPr/>
          </p:nvSpPr>
          <p:spPr>
            <a:xfrm>
              <a:off x="692501" y="191140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38" name="Ristkülik 137">
              <a:hlinkClick r:id="" action="ppaction://macro?name=AppCalc"/>
              <a:extLst>
                <a:ext uri="{FF2B5EF4-FFF2-40B4-BE49-F238E27FC236}">
                  <a16:creationId xmlns:a16="http://schemas.microsoft.com/office/drawing/2014/main" id="{167A0A87-0951-F78E-BA9B-4555B849DA79}"/>
                </a:ext>
              </a:extLst>
            </p:cNvPr>
            <p:cNvSpPr/>
            <p:nvPr/>
          </p:nvSpPr>
          <p:spPr>
            <a:xfrm>
              <a:off x="821381" y="191140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39" name="Ristkülik 138">
              <a:hlinkClick r:id="" action="ppaction://macro?name=AppCalc"/>
              <a:extLst>
                <a:ext uri="{FF2B5EF4-FFF2-40B4-BE49-F238E27FC236}">
                  <a16:creationId xmlns:a16="http://schemas.microsoft.com/office/drawing/2014/main" id="{56929185-D17F-8520-2DB0-50D5F99E5493}"/>
                </a:ext>
              </a:extLst>
            </p:cNvPr>
            <p:cNvSpPr/>
            <p:nvPr/>
          </p:nvSpPr>
          <p:spPr>
            <a:xfrm>
              <a:off x="958880" y="191140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0" name="Ristkülik 139">
              <a:hlinkClick r:id="" action="ppaction://macro?name=AppCalc"/>
              <a:extLst>
                <a:ext uri="{FF2B5EF4-FFF2-40B4-BE49-F238E27FC236}">
                  <a16:creationId xmlns:a16="http://schemas.microsoft.com/office/drawing/2014/main" id="{C6AD9823-D8DC-0AA6-5092-F6BFEC5E66BC}"/>
                </a:ext>
              </a:extLst>
            </p:cNvPr>
            <p:cNvSpPr/>
            <p:nvPr/>
          </p:nvSpPr>
          <p:spPr>
            <a:xfrm>
              <a:off x="414508" y="2046391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1" name="Ristkülik 140">
              <a:hlinkClick r:id="" action="ppaction://macro?name=AppCalc"/>
              <a:extLst>
                <a:ext uri="{FF2B5EF4-FFF2-40B4-BE49-F238E27FC236}">
                  <a16:creationId xmlns:a16="http://schemas.microsoft.com/office/drawing/2014/main" id="{8D110CB3-AC42-B494-8FA6-D64C70E71A26}"/>
                </a:ext>
              </a:extLst>
            </p:cNvPr>
            <p:cNvSpPr/>
            <p:nvPr/>
          </p:nvSpPr>
          <p:spPr>
            <a:xfrm>
              <a:off x="555002" y="2046390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2" name="Ristkülik 141">
              <a:hlinkClick r:id="" action="ppaction://macro?name=AppCalc"/>
              <a:extLst>
                <a:ext uri="{FF2B5EF4-FFF2-40B4-BE49-F238E27FC236}">
                  <a16:creationId xmlns:a16="http://schemas.microsoft.com/office/drawing/2014/main" id="{D0902CB3-CF14-888D-7BC2-21B0C4BE101E}"/>
                </a:ext>
              </a:extLst>
            </p:cNvPr>
            <p:cNvSpPr/>
            <p:nvPr/>
          </p:nvSpPr>
          <p:spPr>
            <a:xfrm>
              <a:off x="692501" y="2046390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3" name="Ristkülik 142">
              <a:hlinkClick r:id="" action="ppaction://macro?name=AppCalc"/>
              <a:extLst>
                <a:ext uri="{FF2B5EF4-FFF2-40B4-BE49-F238E27FC236}">
                  <a16:creationId xmlns:a16="http://schemas.microsoft.com/office/drawing/2014/main" id="{F279C668-E131-AC91-6AC1-E046BF281B34}"/>
                </a:ext>
              </a:extLst>
            </p:cNvPr>
            <p:cNvSpPr/>
            <p:nvPr/>
          </p:nvSpPr>
          <p:spPr>
            <a:xfrm>
              <a:off x="821381" y="2046390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4" name="Ristkülik 143">
              <a:hlinkClick r:id="" action="ppaction://macro?name=AppCalc"/>
              <a:extLst>
                <a:ext uri="{FF2B5EF4-FFF2-40B4-BE49-F238E27FC236}">
                  <a16:creationId xmlns:a16="http://schemas.microsoft.com/office/drawing/2014/main" id="{B1F46724-78CB-9E3B-01F3-5A4F404218CA}"/>
                </a:ext>
              </a:extLst>
            </p:cNvPr>
            <p:cNvSpPr/>
            <p:nvPr/>
          </p:nvSpPr>
          <p:spPr>
            <a:xfrm>
              <a:off x="958880" y="2046390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5" name="Ristkülik 144">
              <a:hlinkClick r:id="" action="ppaction://macro?name=AppCalc"/>
              <a:extLst>
                <a:ext uri="{FF2B5EF4-FFF2-40B4-BE49-F238E27FC236}">
                  <a16:creationId xmlns:a16="http://schemas.microsoft.com/office/drawing/2014/main" id="{6D0AF85F-0B9F-61E8-F3E1-AA4E0742F09C}"/>
                </a:ext>
              </a:extLst>
            </p:cNvPr>
            <p:cNvSpPr/>
            <p:nvPr/>
          </p:nvSpPr>
          <p:spPr>
            <a:xfrm>
              <a:off x="414508" y="2181378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6" name="Ristkülik 145">
              <a:hlinkClick r:id="" action="ppaction://macro?name=AppCalc"/>
              <a:extLst>
                <a:ext uri="{FF2B5EF4-FFF2-40B4-BE49-F238E27FC236}">
                  <a16:creationId xmlns:a16="http://schemas.microsoft.com/office/drawing/2014/main" id="{86601F21-0441-0E57-9CEE-894EF7C1B8EA}"/>
                </a:ext>
              </a:extLst>
            </p:cNvPr>
            <p:cNvSpPr/>
            <p:nvPr/>
          </p:nvSpPr>
          <p:spPr>
            <a:xfrm>
              <a:off x="555002" y="218137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7" name="Ristkülik 146">
              <a:hlinkClick r:id="" action="ppaction://macro?name=AppCalc"/>
              <a:extLst>
                <a:ext uri="{FF2B5EF4-FFF2-40B4-BE49-F238E27FC236}">
                  <a16:creationId xmlns:a16="http://schemas.microsoft.com/office/drawing/2014/main" id="{4A81A695-0196-DCEB-615C-5CF344ABE5C0}"/>
                </a:ext>
              </a:extLst>
            </p:cNvPr>
            <p:cNvSpPr/>
            <p:nvPr/>
          </p:nvSpPr>
          <p:spPr>
            <a:xfrm>
              <a:off x="692501" y="218137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8" name="Ristkülik 147">
              <a:hlinkClick r:id="" action="ppaction://macro?name=AppCalc"/>
              <a:extLst>
                <a:ext uri="{FF2B5EF4-FFF2-40B4-BE49-F238E27FC236}">
                  <a16:creationId xmlns:a16="http://schemas.microsoft.com/office/drawing/2014/main" id="{915FF39B-54F2-64E2-8538-AA2CA3B7A30B}"/>
                </a:ext>
              </a:extLst>
            </p:cNvPr>
            <p:cNvSpPr/>
            <p:nvPr/>
          </p:nvSpPr>
          <p:spPr>
            <a:xfrm>
              <a:off x="821381" y="218137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49" name="Ristkülik 148">
              <a:hlinkClick r:id="" action="ppaction://macro?name=AppCalc"/>
              <a:extLst>
                <a:ext uri="{FF2B5EF4-FFF2-40B4-BE49-F238E27FC236}">
                  <a16:creationId xmlns:a16="http://schemas.microsoft.com/office/drawing/2014/main" id="{51B30D5A-C3A1-105E-B45B-32573CD75AAE}"/>
                </a:ext>
              </a:extLst>
            </p:cNvPr>
            <p:cNvSpPr/>
            <p:nvPr/>
          </p:nvSpPr>
          <p:spPr>
            <a:xfrm>
              <a:off x="958880" y="2181377"/>
              <a:ext cx="102223" cy="24452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50" name="Ristkülik 149">
              <a:hlinkClick r:id="" action="ppaction://macro?name=AppCalc"/>
              <a:extLst>
                <a:ext uri="{FF2B5EF4-FFF2-40B4-BE49-F238E27FC236}">
                  <a16:creationId xmlns:a16="http://schemas.microsoft.com/office/drawing/2014/main" id="{24C2DDD2-83AA-162F-667A-3ECA70930630}"/>
                </a:ext>
              </a:extLst>
            </p:cNvPr>
            <p:cNvSpPr/>
            <p:nvPr/>
          </p:nvSpPr>
          <p:spPr>
            <a:xfrm>
              <a:off x="414508" y="2316364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51" name="Ristkülik 150">
              <a:hlinkClick r:id="" action="ppaction://macro?name=AppCalc"/>
              <a:extLst>
                <a:ext uri="{FF2B5EF4-FFF2-40B4-BE49-F238E27FC236}">
                  <a16:creationId xmlns:a16="http://schemas.microsoft.com/office/drawing/2014/main" id="{4366E03F-68E1-11F2-D119-AA80E6931A93}"/>
                </a:ext>
              </a:extLst>
            </p:cNvPr>
            <p:cNvSpPr/>
            <p:nvPr/>
          </p:nvSpPr>
          <p:spPr>
            <a:xfrm>
              <a:off x="555002" y="2316363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52" name="Ristkülik 151">
              <a:hlinkClick r:id="" action="ppaction://macro?name=AppCalc"/>
              <a:extLst>
                <a:ext uri="{FF2B5EF4-FFF2-40B4-BE49-F238E27FC236}">
                  <a16:creationId xmlns:a16="http://schemas.microsoft.com/office/drawing/2014/main" id="{FB18211D-6D8C-14A0-11AE-95B6A11B44FC}"/>
                </a:ext>
              </a:extLst>
            </p:cNvPr>
            <p:cNvSpPr/>
            <p:nvPr/>
          </p:nvSpPr>
          <p:spPr>
            <a:xfrm>
              <a:off x="692501" y="2316363"/>
              <a:ext cx="23110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sp>
        <p:nvSpPr>
          <p:cNvPr id="153" name="AppSettings:Properties" hidden="1">
            <a:extLst>
              <a:ext uri="{FF2B5EF4-FFF2-40B4-BE49-F238E27FC236}">
                <a16:creationId xmlns:a16="http://schemas.microsoft.com/office/drawing/2014/main" id="{C24B67C2-427D-BEE7-A1C2-A1A481F49036}"/>
              </a:ext>
            </a:extLst>
          </p:cNvPr>
          <p:cNvSpPr txBox="1"/>
          <p:nvPr/>
        </p:nvSpPr>
        <p:spPr>
          <a:xfrm>
            <a:off x="214809" y="5458598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 err="1"/>
              <a:t>Administrators:Settings</a:t>
            </a:r>
            <a:endParaRPr lang="et-EE" dirty="0"/>
          </a:p>
        </p:txBody>
      </p:sp>
      <p:grpSp>
        <p:nvGrpSpPr>
          <p:cNvPr id="154" name="AppSettings:Icon" hidden="1">
            <a:extLst>
              <a:ext uri="{FF2B5EF4-FFF2-40B4-BE49-F238E27FC236}">
                <a16:creationId xmlns:a16="http://schemas.microsoft.com/office/drawing/2014/main" id="{5E9FC573-0011-4495-F261-985CE41F794D}"/>
              </a:ext>
            </a:extLst>
          </p:cNvPr>
          <p:cNvGrpSpPr/>
          <p:nvPr/>
        </p:nvGrpSpPr>
        <p:grpSpPr>
          <a:xfrm>
            <a:off x="367209" y="4535233"/>
            <a:ext cx="752400" cy="753035"/>
            <a:chOff x="367209" y="4535233"/>
            <a:chExt cx="752400" cy="753035"/>
          </a:xfrm>
        </p:grpSpPr>
        <p:sp>
          <p:nvSpPr>
            <p:cNvPr id="155" name="Background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CD67DC8F-6CAC-025A-7AF7-BFF16ABED2AB}"/>
                </a:ext>
              </a:extLst>
            </p:cNvPr>
            <p:cNvSpPr/>
            <p:nvPr/>
          </p:nvSpPr>
          <p:spPr>
            <a:xfrm>
              <a:off x="367209" y="4535233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56" name="Vabakuju: kujund 155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DC6B8426-1B3D-4706-6A6B-5619AB50CB73}"/>
                </a:ext>
              </a:extLst>
            </p:cNvPr>
            <p:cNvSpPr/>
            <p:nvPr/>
          </p:nvSpPr>
          <p:spPr>
            <a:xfrm>
              <a:off x="412907" y="4591684"/>
              <a:ext cx="384048" cy="384048"/>
            </a:xfrm>
            <a:custGeom>
              <a:avLst/>
              <a:gdLst>
                <a:gd name="connsiteX0" fmla="*/ 192024 w 384048"/>
                <a:gd name="connsiteY0" fmla="*/ 108642 h 384048"/>
                <a:gd name="connsiteX1" fmla="*/ 112649 w 384048"/>
                <a:gd name="connsiteY1" fmla="*/ 188017 h 384048"/>
                <a:gd name="connsiteX2" fmla="*/ 192024 w 384048"/>
                <a:gd name="connsiteY2" fmla="*/ 267392 h 384048"/>
                <a:gd name="connsiteX3" fmla="*/ 271399 w 384048"/>
                <a:gd name="connsiteY3" fmla="*/ 188017 h 384048"/>
                <a:gd name="connsiteX4" fmla="*/ 192024 w 384048"/>
                <a:gd name="connsiteY4" fmla="*/ 108642 h 384048"/>
                <a:gd name="connsiteX5" fmla="*/ 192024 w 384048"/>
                <a:gd name="connsiteY5" fmla="*/ 0 h 384048"/>
                <a:gd name="connsiteX6" fmla="*/ 245099 w 384048"/>
                <a:gd name="connsiteY6" fmla="*/ 36671 h 384048"/>
                <a:gd name="connsiteX7" fmla="*/ 310702 w 384048"/>
                <a:gd name="connsiteY7" fmla="*/ 36673 h 384048"/>
                <a:gd name="connsiteX8" fmla="*/ 330976 w 384048"/>
                <a:gd name="connsiteY8" fmla="*/ 96010 h 384048"/>
                <a:gd name="connsiteX9" fmla="*/ 384048 w 384048"/>
                <a:gd name="connsiteY9" fmla="*/ 132685 h 384048"/>
                <a:gd name="connsiteX10" fmla="*/ 363777 w 384048"/>
                <a:gd name="connsiteY10" fmla="*/ 192024 h 384048"/>
                <a:gd name="connsiteX11" fmla="*/ 384048 w 384048"/>
                <a:gd name="connsiteY11" fmla="*/ 251363 h 384048"/>
                <a:gd name="connsiteX12" fmla="*/ 330976 w 384048"/>
                <a:gd name="connsiteY12" fmla="*/ 288038 h 384048"/>
                <a:gd name="connsiteX13" fmla="*/ 310702 w 384048"/>
                <a:gd name="connsiteY13" fmla="*/ 347375 h 384048"/>
                <a:gd name="connsiteX14" fmla="*/ 245099 w 384048"/>
                <a:gd name="connsiteY14" fmla="*/ 347377 h 384048"/>
                <a:gd name="connsiteX15" fmla="*/ 192024 w 384048"/>
                <a:gd name="connsiteY15" fmla="*/ 384048 h 384048"/>
                <a:gd name="connsiteX16" fmla="*/ 138949 w 384048"/>
                <a:gd name="connsiteY16" fmla="*/ 347377 h 384048"/>
                <a:gd name="connsiteX17" fmla="*/ 73346 w 384048"/>
                <a:gd name="connsiteY17" fmla="*/ 347375 h 384048"/>
                <a:gd name="connsiteX18" fmla="*/ 53072 w 384048"/>
                <a:gd name="connsiteY18" fmla="*/ 288038 h 384048"/>
                <a:gd name="connsiteX19" fmla="*/ 0 w 384048"/>
                <a:gd name="connsiteY19" fmla="*/ 251363 h 384048"/>
                <a:gd name="connsiteX20" fmla="*/ 20271 w 384048"/>
                <a:gd name="connsiteY20" fmla="*/ 192024 h 384048"/>
                <a:gd name="connsiteX21" fmla="*/ 0 w 384048"/>
                <a:gd name="connsiteY21" fmla="*/ 132685 h 384048"/>
                <a:gd name="connsiteX22" fmla="*/ 53072 w 384048"/>
                <a:gd name="connsiteY22" fmla="*/ 96010 h 384048"/>
                <a:gd name="connsiteX23" fmla="*/ 73346 w 384048"/>
                <a:gd name="connsiteY23" fmla="*/ 36673 h 384048"/>
                <a:gd name="connsiteX24" fmla="*/ 138949 w 384048"/>
                <a:gd name="connsiteY24" fmla="*/ 36671 h 38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4048" h="384048">
                  <a:moveTo>
                    <a:pt x="192024" y="108642"/>
                  </a:moveTo>
                  <a:cubicBezTo>
                    <a:pt x="148186" y="108642"/>
                    <a:pt x="112649" y="144179"/>
                    <a:pt x="112649" y="188017"/>
                  </a:cubicBezTo>
                  <a:cubicBezTo>
                    <a:pt x="112649" y="231855"/>
                    <a:pt x="148186" y="267392"/>
                    <a:pt x="192024" y="267392"/>
                  </a:cubicBezTo>
                  <a:cubicBezTo>
                    <a:pt x="235862" y="267392"/>
                    <a:pt x="271399" y="231855"/>
                    <a:pt x="271399" y="188017"/>
                  </a:cubicBezTo>
                  <a:cubicBezTo>
                    <a:pt x="271399" y="144179"/>
                    <a:pt x="235862" y="108642"/>
                    <a:pt x="192024" y="108642"/>
                  </a:cubicBezTo>
                  <a:close/>
                  <a:moveTo>
                    <a:pt x="192024" y="0"/>
                  </a:moveTo>
                  <a:lnTo>
                    <a:pt x="245099" y="36671"/>
                  </a:lnTo>
                  <a:lnTo>
                    <a:pt x="310702" y="36673"/>
                  </a:lnTo>
                  <a:lnTo>
                    <a:pt x="330976" y="96010"/>
                  </a:lnTo>
                  <a:lnTo>
                    <a:pt x="384048" y="132685"/>
                  </a:lnTo>
                  <a:lnTo>
                    <a:pt x="363777" y="192024"/>
                  </a:lnTo>
                  <a:lnTo>
                    <a:pt x="384048" y="251363"/>
                  </a:lnTo>
                  <a:lnTo>
                    <a:pt x="330976" y="288038"/>
                  </a:lnTo>
                  <a:lnTo>
                    <a:pt x="310702" y="347375"/>
                  </a:lnTo>
                  <a:lnTo>
                    <a:pt x="245099" y="347377"/>
                  </a:lnTo>
                  <a:lnTo>
                    <a:pt x="192024" y="384048"/>
                  </a:lnTo>
                  <a:lnTo>
                    <a:pt x="138949" y="347377"/>
                  </a:lnTo>
                  <a:lnTo>
                    <a:pt x="73346" y="347375"/>
                  </a:lnTo>
                  <a:lnTo>
                    <a:pt x="53072" y="288038"/>
                  </a:lnTo>
                  <a:lnTo>
                    <a:pt x="0" y="251363"/>
                  </a:lnTo>
                  <a:lnTo>
                    <a:pt x="20271" y="192024"/>
                  </a:lnTo>
                  <a:lnTo>
                    <a:pt x="0" y="132685"/>
                  </a:lnTo>
                  <a:lnTo>
                    <a:pt x="53072" y="96010"/>
                  </a:lnTo>
                  <a:lnTo>
                    <a:pt x="73346" y="36673"/>
                  </a:lnTo>
                  <a:lnTo>
                    <a:pt x="138949" y="3667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/>
            </a:p>
          </p:txBody>
        </p:sp>
        <p:sp>
          <p:nvSpPr>
            <p:cNvPr id="157" name="Vabakuju: kujund 156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8E063FFE-EC8C-309B-E4FD-A5F24FB298D0}"/>
                </a:ext>
              </a:extLst>
            </p:cNvPr>
            <p:cNvSpPr/>
            <p:nvPr/>
          </p:nvSpPr>
          <p:spPr>
            <a:xfrm>
              <a:off x="695563" y="4868464"/>
              <a:ext cx="384048" cy="384048"/>
            </a:xfrm>
            <a:custGeom>
              <a:avLst/>
              <a:gdLst>
                <a:gd name="connsiteX0" fmla="*/ 192024 w 384048"/>
                <a:gd name="connsiteY0" fmla="*/ 108642 h 384048"/>
                <a:gd name="connsiteX1" fmla="*/ 112649 w 384048"/>
                <a:gd name="connsiteY1" fmla="*/ 188017 h 384048"/>
                <a:gd name="connsiteX2" fmla="*/ 192024 w 384048"/>
                <a:gd name="connsiteY2" fmla="*/ 267392 h 384048"/>
                <a:gd name="connsiteX3" fmla="*/ 271399 w 384048"/>
                <a:gd name="connsiteY3" fmla="*/ 188017 h 384048"/>
                <a:gd name="connsiteX4" fmla="*/ 192024 w 384048"/>
                <a:gd name="connsiteY4" fmla="*/ 108642 h 384048"/>
                <a:gd name="connsiteX5" fmla="*/ 192024 w 384048"/>
                <a:gd name="connsiteY5" fmla="*/ 0 h 384048"/>
                <a:gd name="connsiteX6" fmla="*/ 245099 w 384048"/>
                <a:gd name="connsiteY6" fmla="*/ 36671 h 384048"/>
                <a:gd name="connsiteX7" fmla="*/ 310702 w 384048"/>
                <a:gd name="connsiteY7" fmla="*/ 36673 h 384048"/>
                <a:gd name="connsiteX8" fmla="*/ 330976 w 384048"/>
                <a:gd name="connsiteY8" fmla="*/ 96010 h 384048"/>
                <a:gd name="connsiteX9" fmla="*/ 384048 w 384048"/>
                <a:gd name="connsiteY9" fmla="*/ 132685 h 384048"/>
                <a:gd name="connsiteX10" fmla="*/ 363777 w 384048"/>
                <a:gd name="connsiteY10" fmla="*/ 192024 h 384048"/>
                <a:gd name="connsiteX11" fmla="*/ 384048 w 384048"/>
                <a:gd name="connsiteY11" fmla="*/ 251363 h 384048"/>
                <a:gd name="connsiteX12" fmla="*/ 330976 w 384048"/>
                <a:gd name="connsiteY12" fmla="*/ 288038 h 384048"/>
                <a:gd name="connsiteX13" fmla="*/ 310702 w 384048"/>
                <a:gd name="connsiteY13" fmla="*/ 347375 h 384048"/>
                <a:gd name="connsiteX14" fmla="*/ 245099 w 384048"/>
                <a:gd name="connsiteY14" fmla="*/ 347377 h 384048"/>
                <a:gd name="connsiteX15" fmla="*/ 192024 w 384048"/>
                <a:gd name="connsiteY15" fmla="*/ 384048 h 384048"/>
                <a:gd name="connsiteX16" fmla="*/ 138949 w 384048"/>
                <a:gd name="connsiteY16" fmla="*/ 347377 h 384048"/>
                <a:gd name="connsiteX17" fmla="*/ 73346 w 384048"/>
                <a:gd name="connsiteY17" fmla="*/ 347375 h 384048"/>
                <a:gd name="connsiteX18" fmla="*/ 53072 w 384048"/>
                <a:gd name="connsiteY18" fmla="*/ 288038 h 384048"/>
                <a:gd name="connsiteX19" fmla="*/ 0 w 384048"/>
                <a:gd name="connsiteY19" fmla="*/ 251363 h 384048"/>
                <a:gd name="connsiteX20" fmla="*/ 20271 w 384048"/>
                <a:gd name="connsiteY20" fmla="*/ 192024 h 384048"/>
                <a:gd name="connsiteX21" fmla="*/ 0 w 384048"/>
                <a:gd name="connsiteY21" fmla="*/ 132685 h 384048"/>
                <a:gd name="connsiteX22" fmla="*/ 53072 w 384048"/>
                <a:gd name="connsiteY22" fmla="*/ 96010 h 384048"/>
                <a:gd name="connsiteX23" fmla="*/ 73346 w 384048"/>
                <a:gd name="connsiteY23" fmla="*/ 36673 h 384048"/>
                <a:gd name="connsiteX24" fmla="*/ 138949 w 384048"/>
                <a:gd name="connsiteY24" fmla="*/ 36671 h 38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4048" h="384048">
                  <a:moveTo>
                    <a:pt x="192024" y="108642"/>
                  </a:moveTo>
                  <a:cubicBezTo>
                    <a:pt x="148186" y="108642"/>
                    <a:pt x="112649" y="144179"/>
                    <a:pt x="112649" y="188017"/>
                  </a:cubicBezTo>
                  <a:cubicBezTo>
                    <a:pt x="112649" y="231855"/>
                    <a:pt x="148186" y="267392"/>
                    <a:pt x="192024" y="267392"/>
                  </a:cubicBezTo>
                  <a:cubicBezTo>
                    <a:pt x="235862" y="267392"/>
                    <a:pt x="271399" y="231855"/>
                    <a:pt x="271399" y="188017"/>
                  </a:cubicBezTo>
                  <a:cubicBezTo>
                    <a:pt x="271399" y="144179"/>
                    <a:pt x="235862" y="108642"/>
                    <a:pt x="192024" y="108642"/>
                  </a:cubicBezTo>
                  <a:close/>
                  <a:moveTo>
                    <a:pt x="192024" y="0"/>
                  </a:moveTo>
                  <a:lnTo>
                    <a:pt x="245099" y="36671"/>
                  </a:lnTo>
                  <a:lnTo>
                    <a:pt x="310702" y="36673"/>
                  </a:lnTo>
                  <a:lnTo>
                    <a:pt x="330976" y="96010"/>
                  </a:lnTo>
                  <a:lnTo>
                    <a:pt x="384048" y="132685"/>
                  </a:lnTo>
                  <a:lnTo>
                    <a:pt x="363777" y="192024"/>
                  </a:lnTo>
                  <a:lnTo>
                    <a:pt x="384048" y="251363"/>
                  </a:lnTo>
                  <a:lnTo>
                    <a:pt x="330976" y="288038"/>
                  </a:lnTo>
                  <a:lnTo>
                    <a:pt x="310702" y="347375"/>
                  </a:lnTo>
                  <a:lnTo>
                    <a:pt x="245099" y="347377"/>
                  </a:lnTo>
                  <a:lnTo>
                    <a:pt x="192024" y="384048"/>
                  </a:lnTo>
                  <a:lnTo>
                    <a:pt x="138949" y="347377"/>
                  </a:lnTo>
                  <a:lnTo>
                    <a:pt x="73346" y="347375"/>
                  </a:lnTo>
                  <a:lnTo>
                    <a:pt x="53072" y="288038"/>
                  </a:lnTo>
                  <a:lnTo>
                    <a:pt x="0" y="251363"/>
                  </a:lnTo>
                  <a:lnTo>
                    <a:pt x="20271" y="192024"/>
                  </a:lnTo>
                  <a:lnTo>
                    <a:pt x="0" y="132685"/>
                  </a:lnTo>
                  <a:lnTo>
                    <a:pt x="53072" y="96010"/>
                  </a:lnTo>
                  <a:lnTo>
                    <a:pt x="73346" y="36673"/>
                  </a:lnTo>
                  <a:lnTo>
                    <a:pt x="138949" y="3667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/>
            </a:p>
          </p:txBody>
        </p:sp>
      </p:grpSp>
      <p:sp>
        <p:nvSpPr>
          <p:cNvPr id="158" name="AppTaskmgr:Properties" hidden="1">
            <a:extLst>
              <a:ext uri="{FF2B5EF4-FFF2-40B4-BE49-F238E27FC236}">
                <a16:creationId xmlns:a16="http://schemas.microsoft.com/office/drawing/2014/main" id="{661EC500-70FC-1536-078F-12DE40DFCC9B}"/>
              </a:ext>
            </a:extLst>
          </p:cNvPr>
          <p:cNvSpPr txBox="1"/>
          <p:nvPr/>
        </p:nvSpPr>
        <p:spPr>
          <a:xfrm>
            <a:off x="2884877" y="1188320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/>
              <a:t>Everyone:Task Manager</a:t>
            </a:r>
          </a:p>
        </p:txBody>
      </p:sp>
      <p:grpSp>
        <p:nvGrpSpPr>
          <p:cNvPr id="159" name="AppTaskmgr:Icon" hidden="1">
            <a:extLst>
              <a:ext uri="{FF2B5EF4-FFF2-40B4-BE49-F238E27FC236}">
                <a16:creationId xmlns:a16="http://schemas.microsoft.com/office/drawing/2014/main" id="{BB32DB1C-37B1-AEB2-1CDF-D1D92735BC7A}"/>
              </a:ext>
            </a:extLst>
          </p:cNvPr>
          <p:cNvGrpSpPr/>
          <p:nvPr/>
        </p:nvGrpSpPr>
        <p:grpSpPr>
          <a:xfrm>
            <a:off x="3037277" y="264955"/>
            <a:ext cx="752400" cy="753035"/>
            <a:chOff x="3037277" y="264955"/>
            <a:chExt cx="752400" cy="753035"/>
          </a:xfrm>
        </p:grpSpPr>
        <p:sp>
          <p:nvSpPr>
            <p:cNvPr id="160" name="Background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DE71C0E4-BEA4-C2EC-0A5A-48FBE9CA3A8B}"/>
                </a:ext>
              </a:extLst>
            </p:cNvPr>
            <p:cNvSpPr/>
            <p:nvPr/>
          </p:nvSpPr>
          <p:spPr>
            <a:xfrm>
              <a:off x="3037277" y="264955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61" name="Ristkülik 160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6B440FAD-66A2-AD62-694F-05AE00787F85}"/>
                </a:ext>
              </a:extLst>
            </p:cNvPr>
            <p:cNvSpPr/>
            <p:nvPr/>
          </p:nvSpPr>
          <p:spPr>
            <a:xfrm>
              <a:off x="3165827" y="403125"/>
              <a:ext cx="336550" cy="33655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62" name="Ristkülik 161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8A01B5DB-6BD2-8027-4D97-3EC225B7BA0D}"/>
                </a:ext>
              </a:extLst>
            </p:cNvPr>
            <p:cNvSpPr/>
            <p:nvPr/>
          </p:nvSpPr>
          <p:spPr>
            <a:xfrm>
              <a:off x="3334102" y="563568"/>
              <a:ext cx="336550" cy="33655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sp>
        <p:nvSpPr>
          <p:cNvPr id="167" name="AppGuess:Properties" hidden="1">
            <a:extLst>
              <a:ext uri="{FF2B5EF4-FFF2-40B4-BE49-F238E27FC236}">
                <a16:creationId xmlns:a16="http://schemas.microsoft.com/office/drawing/2014/main" id="{AEAD4C74-3488-69C9-683E-DCE534F9FAF1}"/>
              </a:ext>
            </a:extLst>
          </p:cNvPr>
          <p:cNvSpPr txBox="1"/>
          <p:nvPr/>
        </p:nvSpPr>
        <p:spPr>
          <a:xfrm>
            <a:off x="2905832" y="4221712"/>
            <a:ext cx="319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/>
              <a:t>Everyone:Guess the number</a:t>
            </a:r>
          </a:p>
        </p:txBody>
      </p:sp>
      <p:grpSp>
        <p:nvGrpSpPr>
          <p:cNvPr id="168" name="AppGuess:Icon" hidden="1">
            <a:extLst>
              <a:ext uri="{FF2B5EF4-FFF2-40B4-BE49-F238E27FC236}">
                <a16:creationId xmlns:a16="http://schemas.microsoft.com/office/drawing/2014/main" id="{8AB7CD05-CFBF-CEE5-0B0A-F80180AF728E}"/>
              </a:ext>
            </a:extLst>
          </p:cNvPr>
          <p:cNvGrpSpPr/>
          <p:nvPr/>
        </p:nvGrpSpPr>
        <p:grpSpPr>
          <a:xfrm>
            <a:off x="3058233" y="3298347"/>
            <a:ext cx="752400" cy="753035"/>
            <a:chOff x="3058233" y="3298347"/>
            <a:chExt cx="752400" cy="753035"/>
          </a:xfrm>
        </p:grpSpPr>
        <p:sp>
          <p:nvSpPr>
            <p:cNvPr id="169" name="Background">
              <a:hlinkClick r:id="" action="ppaction://macro?name=AppGuess"/>
              <a:extLst>
                <a:ext uri="{FF2B5EF4-FFF2-40B4-BE49-F238E27FC236}">
                  <a16:creationId xmlns:a16="http://schemas.microsoft.com/office/drawing/2014/main" id="{F2F077C2-AABC-DEE4-337B-CB4DBE530293}"/>
                </a:ext>
              </a:extLst>
            </p:cNvPr>
            <p:cNvSpPr/>
            <p:nvPr/>
          </p:nvSpPr>
          <p:spPr>
            <a:xfrm>
              <a:off x="3058233" y="3298347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70" name="TextBox 169">
              <a:hlinkClick r:id="" action="ppaction://macro?name=AppGuess"/>
              <a:extLst>
                <a:ext uri="{FF2B5EF4-FFF2-40B4-BE49-F238E27FC236}">
                  <a16:creationId xmlns:a16="http://schemas.microsoft.com/office/drawing/2014/main" id="{DDB42560-267B-9253-CBD5-2535E90DA137}"/>
                </a:ext>
              </a:extLst>
            </p:cNvPr>
            <p:cNvSpPr txBox="1"/>
            <p:nvPr/>
          </p:nvSpPr>
          <p:spPr>
            <a:xfrm>
              <a:off x="3083894" y="3408521"/>
              <a:ext cx="7093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2800" dirty="0">
                  <a:solidFill>
                    <a:schemeClr val="accent5">
                      <a:lumMod val="40000"/>
                      <a:lumOff val="60000"/>
                    </a:schemeClr>
                  </a:solidFill>
                  <a:effectLst>
                    <a:glow rad="1397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+mj-lt"/>
                </a:rPr>
                <a:t>50?</a:t>
              </a:r>
            </a:p>
          </p:txBody>
        </p:sp>
      </p:grpSp>
      <p:sp>
        <p:nvSpPr>
          <p:cNvPr id="171" name="AppPaint:Properties" hidden="1">
            <a:extLst>
              <a:ext uri="{FF2B5EF4-FFF2-40B4-BE49-F238E27FC236}">
                <a16:creationId xmlns:a16="http://schemas.microsoft.com/office/drawing/2014/main" id="{B770483B-9A9D-3890-28FF-E64D226C2AB9}"/>
              </a:ext>
            </a:extLst>
          </p:cNvPr>
          <p:cNvSpPr txBox="1"/>
          <p:nvPr/>
        </p:nvSpPr>
        <p:spPr>
          <a:xfrm>
            <a:off x="2949919" y="5643264"/>
            <a:ext cx="319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/>
              <a:t>Everyone:Pixel Paint</a:t>
            </a:r>
          </a:p>
        </p:txBody>
      </p:sp>
      <p:grpSp>
        <p:nvGrpSpPr>
          <p:cNvPr id="172" name="AppPaint:Icon" hidden="1">
            <a:extLst>
              <a:ext uri="{FF2B5EF4-FFF2-40B4-BE49-F238E27FC236}">
                <a16:creationId xmlns:a16="http://schemas.microsoft.com/office/drawing/2014/main" id="{D7A91912-91FC-3C20-DCAF-17C8F8EE3BC8}"/>
              </a:ext>
            </a:extLst>
          </p:cNvPr>
          <p:cNvGrpSpPr/>
          <p:nvPr/>
        </p:nvGrpSpPr>
        <p:grpSpPr>
          <a:xfrm>
            <a:off x="3102320" y="4719899"/>
            <a:ext cx="752400" cy="753035"/>
            <a:chOff x="3102320" y="4719899"/>
            <a:chExt cx="752400" cy="753035"/>
          </a:xfrm>
        </p:grpSpPr>
        <p:sp>
          <p:nvSpPr>
            <p:cNvPr id="173" name="Background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5109DD58-A408-DC12-9BDA-F52CA00AF546}"/>
                </a:ext>
              </a:extLst>
            </p:cNvPr>
            <p:cNvSpPr/>
            <p:nvPr/>
          </p:nvSpPr>
          <p:spPr>
            <a:xfrm>
              <a:off x="3102320" y="4719899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74" name="Ristkülik 173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B7C7F783-068F-C0E1-6194-EC694355ED1E}"/>
                </a:ext>
              </a:extLst>
            </p:cNvPr>
            <p:cNvSpPr/>
            <p:nvPr/>
          </p:nvSpPr>
          <p:spPr>
            <a:xfrm>
              <a:off x="3180704" y="4790235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75" name="Ristkülik 174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5F4A10A8-39E4-CFD3-67D1-9B1722F8AACD}"/>
                </a:ext>
              </a:extLst>
            </p:cNvPr>
            <p:cNvSpPr/>
            <p:nvPr/>
          </p:nvSpPr>
          <p:spPr>
            <a:xfrm>
              <a:off x="3476139" y="4783278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76" name="Ristkülik 175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6C80BF28-A2E0-ACC4-0DF1-3307B9776920}"/>
                </a:ext>
              </a:extLst>
            </p:cNvPr>
            <p:cNvSpPr/>
            <p:nvPr/>
          </p:nvSpPr>
          <p:spPr>
            <a:xfrm>
              <a:off x="3331281" y="4935458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77" name="Ristkülik 176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BF9E2C82-D510-05D3-5906-F21A7093E7C3}"/>
                </a:ext>
              </a:extLst>
            </p:cNvPr>
            <p:cNvSpPr/>
            <p:nvPr/>
          </p:nvSpPr>
          <p:spPr>
            <a:xfrm>
              <a:off x="3625305" y="4935028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78" name="Ristkülik 177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3ED0D13A-4B03-93C7-958E-BB82932AF9A9}"/>
                </a:ext>
              </a:extLst>
            </p:cNvPr>
            <p:cNvSpPr/>
            <p:nvPr/>
          </p:nvSpPr>
          <p:spPr>
            <a:xfrm>
              <a:off x="3480041" y="5082253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79" name="Ristkülik 178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54DB7547-CBA0-6327-8F26-168C41B5DFAD}"/>
                </a:ext>
              </a:extLst>
            </p:cNvPr>
            <p:cNvSpPr/>
            <p:nvPr/>
          </p:nvSpPr>
          <p:spPr>
            <a:xfrm>
              <a:off x="3479195" y="5229541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sp>
        <p:nvSpPr>
          <p:cNvPr id="180" name="AppNotes:Properties" hidden="1">
            <a:extLst>
              <a:ext uri="{FF2B5EF4-FFF2-40B4-BE49-F238E27FC236}">
                <a16:creationId xmlns:a16="http://schemas.microsoft.com/office/drawing/2014/main" id="{A9364236-9F74-9335-3D0B-3B871EAD7507}"/>
              </a:ext>
            </a:extLst>
          </p:cNvPr>
          <p:cNvSpPr txBox="1"/>
          <p:nvPr/>
        </p:nvSpPr>
        <p:spPr>
          <a:xfrm>
            <a:off x="5422337" y="1200263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 err="1"/>
              <a:t>Everyone:Notepad</a:t>
            </a:r>
            <a:endParaRPr lang="et-EE" dirty="0"/>
          </a:p>
        </p:txBody>
      </p:sp>
      <p:grpSp>
        <p:nvGrpSpPr>
          <p:cNvPr id="181" name="AppNotes:Icon" hidden="1">
            <a:extLst>
              <a:ext uri="{FF2B5EF4-FFF2-40B4-BE49-F238E27FC236}">
                <a16:creationId xmlns:a16="http://schemas.microsoft.com/office/drawing/2014/main" id="{9136A612-790C-DF36-9EFB-DB3BD7AABCE1}"/>
              </a:ext>
            </a:extLst>
          </p:cNvPr>
          <p:cNvGrpSpPr/>
          <p:nvPr/>
        </p:nvGrpSpPr>
        <p:grpSpPr>
          <a:xfrm>
            <a:off x="5574737" y="276898"/>
            <a:ext cx="752400" cy="753035"/>
            <a:chOff x="5574737" y="276898"/>
            <a:chExt cx="752400" cy="753035"/>
          </a:xfrm>
        </p:grpSpPr>
        <p:sp>
          <p:nvSpPr>
            <p:cNvPr id="182" name="Background">
              <a:hlinkClick r:id="" action="ppaction://macro?name=AppNotes"/>
              <a:extLst>
                <a:ext uri="{FF2B5EF4-FFF2-40B4-BE49-F238E27FC236}">
                  <a16:creationId xmlns:a16="http://schemas.microsoft.com/office/drawing/2014/main" id="{330E97E6-708D-F0A0-BBE9-F6D738F28FB7}"/>
                </a:ext>
              </a:extLst>
            </p:cNvPr>
            <p:cNvSpPr/>
            <p:nvPr/>
          </p:nvSpPr>
          <p:spPr>
            <a:xfrm>
              <a:off x="5574737" y="276898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sz="1100" dirty="0"/>
            </a:p>
          </p:txBody>
        </p:sp>
        <p:sp>
          <p:nvSpPr>
            <p:cNvPr id="183" name="TextBox 182">
              <a:hlinkClick r:id="" action="ppaction://macro?name=AppNotes"/>
              <a:extLst>
                <a:ext uri="{FF2B5EF4-FFF2-40B4-BE49-F238E27FC236}">
                  <a16:creationId xmlns:a16="http://schemas.microsoft.com/office/drawing/2014/main" id="{AC16C4D3-8DE6-6382-B5BB-9BA480CC2092}"/>
                </a:ext>
              </a:extLst>
            </p:cNvPr>
            <p:cNvSpPr txBox="1"/>
            <p:nvPr/>
          </p:nvSpPr>
          <p:spPr>
            <a:xfrm>
              <a:off x="5650899" y="302431"/>
              <a:ext cx="63817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100" dirty="0"/>
                <a:t>__________________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DF300EE-2AE5-2347-231D-6410FE38CF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t-EE" altLang="et-EE" sz="900" b="0" i="0" u="none" strike="noStrike" cap="none" normalizeH="0" baseline="0" dirty="0">
                <a:ln>
                  <a:noFill/>
                </a:ln>
                <a:solidFill>
                  <a:srgbClr val="0C0D0E"/>
                </a:solidFill>
                <a:effectLst/>
                <a:latin typeface="inherit"/>
              </a:rPr>
              <a:t>On</a:t>
            </a:r>
            <a:r>
              <a:rPr kumimoji="0" lang="et-EE" altLang="et-EE" sz="1000" b="0" i="0" u="none" strike="noStrike" cap="none" normalizeH="0" baseline="0" dirty="0">
                <a:ln>
                  <a:noFill/>
                </a:ln>
                <a:solidFill>
                  <a:srgbClr val="0C0D0E"/>
                </a:solidFill>
                <a:effectLst/>
                <a:latin typeface="inherit"/>
              </a:rPr>
              <a:t> </a:t>
            </a:r>
            <a:r>
              <a:rPr kumimoji="0" lang="et-EE" altLang="et-EE" sz="900" b="0" i="0" u="none" strike="noStrike" cap="none" normalizeH="0" baseline="0" dirty="0">
                <a:ln>
                  <a:noFill/>
                </a:ln>
                <a:solidFill>
                  <a:srgbClr val="0C0D0E"/>
                </a:solidFill>
                <a:effectLst/>
                <a:latin typeface="inherit"/>
              </a:rPr>
              <a:t>Error</a:t>
            </a:r>
            <a:r>
              <a:rPr kumimoji="0" lang="et-EE" altLang="et-EE" sz="1000" b="0" i="0" u="none" strike="noStrike" cap="none" normalizeH="0" baseline="0" dirty="0">
                <a:ln>
                  <a:noFill/>
                </a:ln>
                <a:solidFill>
                  <a:srgbClr val="0C0D0E"/>
                </a:solidFill>
                <a:effectLst/>
                <a:latin typeface="inherit"/>
              </a:rPr>
              <a:t> </a:t>
            </a:r>
            <a:r>
              <a:rPr kumimoji="0" lang="et-EE" altLang="et-EE" sz="900" b="0" i="0" u="none" strike="noStrike" cap="none" normalizeH="0" baseline="0" dirty="0" err="1">
                <a:ln>
                  <a:noFill/>
                </a:ln>
                <a:solidFill>
                  <a:srgbClr val="0C0D0E"/>
                </a:solidFill>
                <a:effectLst/>
                <a:latin typeface="inherit"/>
              </a:rPr>
              <a:t>Resume</a:t>
            </a:r>
            <a:r>
              <a:rPr kumimoji="0" lang="et-EE" altLang="et-EE" sz="1000" b="0" i="0" u="none" strike="noStrike" cap="none" normalizeH="0" baseline="0" dirty="0">
                <a:ln>
                  <a:noFill/>
                </a:ln>
                <a:solidFill>
                  <a:srgbClr val="0C0D0E"/>
                </a:solidFill>
                <a:effectLst/>
                <a:latin typeface="inherit"/>
              </a:rPr>
              <a:t> </a:t>
            </a:r>
            <a:r>
              <a:rPr kumimoji="0" lang="et-EE" altLang="et-EE" sz="900" b="0" i="0" u="none" strike="noStrike" cap="none" normalizeH="0" baseline="0" dirty="0">
                <a:ln>
                  <a:noFill/>
                </a:ln>
                <a:solidFill>
                  <a:srgbClr val="0C0D0E"/>
                </a:solidFill>
                <a:effectLst/>
                <a:latin typeface="inherit"/>
              </a:rPr>
              <a:t>Next</a:t>
            </a:r>
            <a:r>
              <a:rPr kumimoji="0" lang="et-EE" altLang="et-EE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t-EE" altLang="et-E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AppPresentator:Properties" hidden="1">
            <a:extLst>
              <a:ext uri="{FF2B5EF4-FFF2-40B4-BE49-F238E27FC236}">
                <a16:creationId xmlns:a16="http://schemas.microsoft.com/office/drawing/2014/main" id="{D78B39A9-E228-8978-6963-E0BBE8B2DC53}"/>
              </a:ext>
            </a:extLst>
          </p:cNvPr>
          <p:cNvSpPr txBox="1"/>
          <p:nvPr/>
        </p:nvSpPr>
        <p:spPr>
          <a:xfrm>
            <a:off x="189115" y="1225354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 err="1"/>
              <a:t>Everyone:Presentator</a:t>
            </a:r>
            <a:endParaRPr lang="et-EE" dirty="0"/>
          </a:p>
        </p:txBody>
      </p:sp>
      <p:grpSp>
        <p:nvGrpSpPr>
          <p:cNvPr id="13" name="AppPresentator:Icon" hidden="1">
            <a:extLst>
              <a:ext uri="{FF2B5EF4-FFF2-40B4-BE49-F238E27FC236}">
                <a16:creationId xmlns:a16="http://schemas.microsoft.com/office/drawing/2014/main" id="{EB0CC277-2A07-3E2C-3CD1-D6C063D5B080}"/>
              </a:ext>
            </a:extLst>
          </p:cNvPr>
          <p:cNvGrpSpPr/>
          <p:nvPr/>
        </p:nvGrpSpPr>
        <p:grpSpPr>
          <a:xfrm>
            <a:off x="341515" y="301989"/>
            <a:ext cx="752400" cy="753035"/>
            <a:chOff x="341515" y="301989"/>
            <a:chExt cx="752400" cy="753035"/>
          </a:xfrm>
        </p:grpSpPr>
        <p:sp>
          <p:nvSpPr>
            <p:cNvPr id="6" name="Background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772B2442-04C7-F031-7C38-B6758AC157A7}"/>
                </a:ext>
              </a:extLst>
            </p:cNvPr>
            <p:cNvSpPr/>
            <p:nvPr/>
          </p:nvSpPr>
          <p:spPr>
            <a:xfrm>
              <a:off x="341515" y="301989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sz="1100" dirty="0"/>
            </a:p>
          </p:txBody>
        </p:sp>
        <p:sp>
          <p:nvSpPr>
            <p:cNvPr id="11" name="Ristkülik 10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F546F60F-26B8-3A87-B83A-538A3A3EE495}"/>
                </a:ext>
              </a:extLst>
            </p:cNvPr>
            <p:cNvSpPr/>
            <p:nvPr/>
          </p:nvSpPr>
          <p:spPr>
            <a:xfrm>
              <a:off x="443124" y="414344"/>
              <a:ext cx="313472" cy="31347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0" rtlCol="0" anchor="ctr"/>
            <a:lstStyle/>
            <a:p>
              <a:pPr algn="ctr"/>
              <a:r>
                <a:rPr lang="et-EE" sz="500" dirty="0">
                  <a:solidFill>
                    <a:schemeClr val="tx1"/>
                  </a:solidFill>
                </a:rPr>
                <a:t>____________</a:t>
              </a:r>
              <a:endParaRPr lang="et-EE" sz="600" dirty="0">
                <a:solidFill>
                  <a:schemeClr val="tx1"/>
                </a:solidFill>
              </a:endParaRPr>
            </a:p>
            <a:p>
              <a:pPr algn="ctr"/>
              <a:endParaRPr lang="et-EE" sz="600" dirty="0">
                <a:solidFill>
                  <a:schemeClr val="tx1"/>
                </a:solidFill>
              </a:endParaRPr>
            </a:p>
          </p:txBody>
        </p:sp>
        <p:sp>
          <p:nvSpPr>
            <p:cNvPr id="10" name="Sektor 9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CDF75A48-C876-B47E-A74B-07EA2A48F50B}"/>
                </a:ext>
              </a:extLst>
            </p:cNvPr>
            <p:cNvSpPr/>
            <p:nvPr/>
          </p:nvSpPr>
          <p:spPr>
            <a:xfrm rot="16200000">
              <a:off x="712632" y="662962"/>
              <a:ext cx="313768" cy="313770"/>
            </a:xfrm>
            <a:prstGeom prst="pie">
              <a:avLst>
                <a:gd name="adj1" fmla="val 21553125"/>
                <a:gd name="adj2" fmla="val 16200000"/>
              </a:avLst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AppFiles:Icon" hidden="1">
            <a:extLst>
              <a:ext uri="{FF2B5EF4-FFF2-40B4-BE49-F238E27FC236}">
                <a16:creationId xmlns:a16="http://schemas.microsoft.com/office/drawing/2014/main" id="{B188BA69-0690-B7C7-E1D0-0CD73435E237}"/>
              </a:ext>
            </a:extLst>
          </p:cNvPr>
          <p:cNvGrpSpPr/>
          <p:nvPr/>
        </p:nvGrpSpPr>
        <p:grpSpPr>
          <a:xfrm>
            <a:off x="405986" y="1730188"/>
            <a:ext cx="752400" cy="753035"/>
            <a:chOff x="405986" y="1730188"/>
            <a:chExt cx="752400" cy="753035"/>
          </a:xfrm>
        </p:grpSpPr>
        <p:sp>
          <p:nvSpPr>
            <p:cNvPr id="7" name="Background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2075DAC2-7E88-E985-0872-1C6274E5114A}"/>
                </a:ext>
              </a:extLst>
            </p:cNvPr>
            <p:cNvSpPr/>
            <p:nvPr/>
          </p:nvSpPr>
          <p:spPr>
            <a:xfrm>
              <a:off x="405986" y="1730188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8" name="Rööpkülik 7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B2721774-4F90-C6E7-B416-D53DB5AD7D93}"/>
                </a:ext>
              </a:extLst>
            </p:cNvPr>
            <p:cNvSpPr/>
            <p:nvPr/>
          </p:nvSpPr>
          <p:spPr>
            <a:xfrm>
              <a:off x="533402" y="1984835"/>
              <a:ext cx="563301" cy="358588"/>
            </a:xfrm>
            <a:prstGeom prst="parallelogram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2" name="Ristkülik 11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901980C7-8AFB-2B0F-C677-72F40FBD0272}"/>
                </a:ext>
              </a:extLst>
            </p:cNvPr>
            <p:cNvSpPr/>
            <p:nvPr/>
          </p:nvSpPr>
          <p:spPr>
            <a:xfrm>
              <a:off x="623190" y="1862131"/>
              <a:ext cx="309475" cy="32385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0" rIns="36000" bIns="36000" rtlCol="0" anchor="ctr"/>
            <a:lstStyle/>
            <a:p>
              <a:r>
                <a:rPr lang="et-EE" sz="500" dirty="0">
                  <a:solidFill>
                    <a:schemeClr val="accent6"/>
                  </a:solidFill>
                </a:rPr>
                <a:t>____________  ___</a:t>
              </a:r>
            </a:p>
          </p:txBody>
        </p:sp>
        <p:sp>
          <p:nvSpPr>
            <p:cNvPr id="14" name="Rööpkülik 13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03A49256-8038-BB86-DF29-CAF79806B5FB}"/>
                </a:ext>
              </a:extLst>
            </p:cNvPr>
            <p:cNvSpPr/>
            <p:nvPr/>
          </p:nvSpPr>
          <p:spPr>
            <a:xfrm flipH="1">
              <a:off x="458404" y="2059075"/>
              <a:ext cx="546486" cy="284348"/>
            </a:xfrm>
            <a:prstGeom prst="parallelogram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sp>
        <p:nvSpPr>
          <p:cNvPr id="15" name="AppFiles:Properties" hidden="1">
            <a:extLst>
              <a:ext uri="{FF2B5EF4-FFF2-40B4-BE49-F238E27FC236}">
                <a16:creationId xmlns:a16="http://schemas.microsoft.com/office/drawing/2014/main" id="{7FDC4CA1-8888-B242-8BBB-B1FC0DD7DB58}"/>
              </a:ext>
            </a:extLst>
          </p:cNvPr>
          <p:cNvSpPr txBox="1"/>
          <p:nvPr/>
        </p:nvSpPr>
        <p:spPr>
          <a:xfrm>
            <a:off x="220890" y="2552479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/>
              <a:t>Administrators:Files</a:t>
            </a:r>
          </a:p>
        </p:txBody>
      </p:sp>
      <p:grpSp>
        <p:nvGrpSpPr>
          <p:cNvPr id="16" name="AppShell" hidden="1">
            <a:extLst>
              <a:ext uri="{FF2B5EF4-FFF2-40B4-BE49-F238E27FC236}">
                <a16:creationId xmlns:a16="http://schemas.microsoft.com/office/drawing/2014/main" id="{C50FEFD0-0BD3-A643-6EEB-80A7C84EA109}"/>
              </a:ext>
            </a:extLst>
          </p:cNvPr>
          <p:cNvGrpSpPr/>
          <p:nvPr/>
        </p:nvGrpSpPr>
        <p:grpSpPr>
          <a:xfrm>
            <a:off x="3018133" y="1402812"/>
            <a:ext cx="6155735" cy="4052377"/>
            <a:chOff x="4060765" y="2159747"/>
            <a:chExt cx="6155735" cy="4052377"/>
          </a:xfrm>
        </p:grpSpPr>
        <p:sp>
          <p:nvSpPr>
            <p:cNvPr id="17" name="Shape5AppShell_">
              <a:extLst>
                <a:ext uri="{FF2B5EF4-FFF2-40B4-BE49-F238E27FC236}">
                  <a16:creationId xmlns:a16="http://schemas.microsoft.com/office/drawing/2014/main" id="{983D8AC9-F91F-348C-7A7B-3115B7BFD558}"/>
                </a:ext>
              </a:extLst>
            </p:cNvPr>
            <p:cNvSpPr/>
            <p:nvPr/>
          </p:nvSpPr>
          <p:spPr>
            <a:xfrm>
              <a:off x="4060765" y="2159747"/>
              <a:ext cx="6148121" cy="4052377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18" name="Shape4AppShell_">
              <a:extLst>
                <a:ext uri="{FF2B5EF4-FFF2-40B4-BE49-F238E27FC236}">
                  <a16:creationId xmlns:a16="http://schemas.microsoft.com/office/drawing/2014/main" id="{91864C71-E2FE-1AE1-EC0C-52666800B466}"/>
                </a:ext>
              </a:extLst>
            </p:cNvPr>
            <p:cNvSpPr/>
            <p:nvPr/>
          </p:nvSpPr>
          <p:spPr>
            <a:xfrm>
              <a:off x="4149309" y="2459058"/>
              <a:ext cx="5959823" cy="3629197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00" b="0" i="0" u="none" strike="noStrike" kern="0" cap="none" spc="0" normalizeH="0" baseline="0" noProof="0" dirty="0">
                  <a:ln w="38100">
                    <a:solidFill>
                      <a:srgbClr val="FFFFFF"/>
                    </a:solidFill>
                  </a:ln>
                  <a:solidFill>
                    <a:srgbClr val="000000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TextBox</a:t>
              </a:r>
            </a:p>
          </p:txBody>
        </p:sp>
        <p:sp>
          <p:nvSpPr>
            <p:cNvPr id="19" name="AXTextBox1AppShell_">
              <a:extLst>
                <a:ext uri="{FF2B5EF4-FFF2-40B4-BE49-F238E27FC236}">
                  <a16:creationId xmlns:a16="http://schemas.microsoft.com/office/drawing/2014/main" id="{09B32812-CA5A-45A4-8189-E160CE935E5D}"/>
                </a:ext>
              </a:extLst>
            </p:cNvPr>
            <p:cNvSpPr/>
            <p:nvPr/>
          </p:nvSpPr>
          <p:spPr>
            <a:xfrm>
              <a:off x="4146862" y="5767899"/>
              <a:ext cx="5962270" cy="324278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t-EE" dirty="0">
                <a:noFill/>
              </a:endParaRPr>
            </a:p>
          </p:txBody>
        </p:sp>
        <p:sp>
          <p:nvSpPr>
            <p:cNvPr id="20" name="Shape3AppShell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13DD5E1F-479A-693F-AB37-CAA88E49841A}"/>
                </a:ext>
              </a:extLst>
            </p:cNvPr>
            <p:cNvSpPr txBox="1"/>
            <p:nvPr/>
          </p:nvSpPr>
          <p:spPr>
            <a:xfrm>
              <a:off x="4147661" y="2169211"/>
              <a:ext cx="30520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Shell</a:t>
              </a:r>
            </a:p>
          </p:txBody>
        </p:sp>
        <p:sp>
          <p:nvSpPr>
            <p:cNvPr id="21" name="CloseAppShell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97B0FDF2-12BA-013E-D099-8FD985FD8361}"/>
                </a:ext>
              </a:extLst>
            </p:cNvPr>
            <p:cNvSpPr/>
            <p:nvPr/>
          </p:nvSpPr>
          <p:spPr>
            <a:xfrm>
              <a:off x="9552955" y="2160683"/>
              <a:ext cx="555309" cy="295395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22" name="Shape1AppShell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6A7797FE-DFD7-F2E0-9F97-97E50FB0772A}"/>
                </a:ext>
              </a:extLst>
            </p:cNvPr>
            <p:cNvSpPr/>
            <p:nvPr/>
          </p:nvSpPr>
          <p:spPr>
            <a:xfrm>
              <a:off x="10109132" y="6096713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3" name="MinimizeAppShell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A0733A43-0230-73B5-923D-EA359C856F7E}"/>
                </a:ext>
              </a:extLst>
            </p:cNvPr>
            <p:cNvSpPr/>
            <p:nvPr/>
          </p:nvSpPr>
          <p:spPr>
            <a:xfrm>
              <a:off x="8993779" y="2161187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4" name="OutputAppShell_">
              <a:extLst>
                <a:ext uri="{FF2B5EF4-FFF2-40B4-BE49-F238E27FC236}">
                  <a16:creationId xmlns:a16="http://schemas.microsoft.com/office/drawing/2014/main" id="{2F61DEFF-4913-8CEA-C2D5-063CA5E965D5}"/>
                </a:ext>
              </a:extLst>
            </p:cNvPr>
            <p:cNvSpPr/>
            <p:nvPr/>
          </p:nvSpPr>
          <p:spPr>
            <a:xfrm>
              <a:off x="4146862" y="2456556"/>
              <a:ext cx="5962997" cy="3292944"/>
            </a:xfrm>
            <a:prstGeom prst="rect">
              <a:avLst/>
            </a:prstGeom>
            <a:solidFill>
              <a:srgbClr val="000000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Welcome to </a:t>
              </a:r>
              <a:r>
                <a:rPr lang="et-EE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O</a:t>
              </a: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rangePath </a:t>
              </a:r>
              <a:r>
                <a:rPr lang="et-EE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S</a:t>
              </a: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hell!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 w="38100">
                    <a:noFill/>
                  </a:ln>
                  <a:solidFill>
                    <a:srgbClr val="C0C0C0"/>
                  </a:solidFill>
                  <a:effectLst/>
                  <a:uLnTx/>
                  <a:uFillTx/>
                  <a:latin typeface="Consolas" panose="020B0609020204030204" pitchFamily="49" charset="0"/>
                </a:rPr>
                <a:t>Type ‘help’ and press </a:t>
              </a:r>
              <a:r>
                <a:rPr kumimoji="0" lang="et-EE" sz="1050" b="0" i="0" u="none" strike="noStrike" kern="0" cap="none" spc="0" normalizeH="0" baseline="0" noProof="0" dirty="0">
                  <a:ln w="38100">
                    <a:noFill/>
                  </a:ln>
                  <a:solidFill>
                    <a:srgbClr val="C0C0C0"/>
                  </a:solidFill>
                  <a:effectLst/>
                  <a:uLnTx/>
                  <a:uFillTx/>
                  <a:latin typeface="Consolas" panose="020B0609020204030204" pitchFamily="49" charset="0"/>
                </a:rPr>
                <a:t>&lt;Enter&gt;</a:t>
              </a: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 to see available command</a:t>
              </a:r>
              <a:r>
                <a:rPr lang="et-EE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s</a:t>
              </a:r>
            </a:p>
          </p:txBody>
        </p:sp>
      </p:grpSp>
      <p:grpSp>
        <p:nvGrpSpPr>
          <p:cNvPr id="25" name="AppCalc" hidden="1">
            <a:extLst>
              <a:ext uri="{FF2B5EF4-FFF2-40B4-BE49-F238E27FC236}">
                <a16:creationId xmlns:a16="http://schemas.microsoft.com/office/drawing/2014/main" id="{715C906D-81CB-C124-F578-66FB2A35B32F}"/>
              </a:ext>
            </a:extLst>
          </p:cNvPr>
          <p:cNvGrpSpPr/>
          <p:nvPr/>
        </p:nvGrpSpPr>
        <p:grpSpPr>
          <a:xfrm>
            <a:off x="4850149" y="1642620"/>
            <a:ext cx="2491703" cy="3572760"/>
            <a:chOff x="9490751" y="3001988"/>
            <a:chExt cx="2491703" cy="3572760"/>
          </a:xfrm>
        </p:grpSpPr>
        <p:sp>
          <p:nvSpPr>
            <p:cNvPr id="26" name="Shape5AppCalc_">
              <a:extLst>
                <a:ext uri="{FF2B5EF4-FFF2-40B4-BE49-F238E27FC236}">
                  <a16:creationId xmlns:a16="http://schemas.microsoft.com/office/drawing/2014/main" id="{A8C72D76-CD73-1CAC-354B-04F1E3F624EA}"/>
                </a:ext>
              </a:extLst>
            </p:cNvPr>
            <p:cNvSpPr/>
            <p:nvPr/>
          </p:nvSpPr>
          <p:spPr>
            <a:xfrm>
              <a:off x="9490751" y="3003363"/>
              <a:ext cx="2467500" cy="3571385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7" name="Shape4AppCalc_">
              <a:extLst>
                <a:ext uri="{FF2B5EF4-FFF2-40B4-BE49-F238E27FC236}">
                  <a16:creationId xmlns:a16="http://schemas.microsoft.com/office/drawing/2014/main" id="{688AFA2E-7DF9-8F16-0790-8E6BE54A9860}"/>
                </a:ext>
              </a:extLst>
            </p:cNvPr>
            <p:cNvSpPr/>
            <p:nvPr/>
          </p:nvSpPr>
          <p:spPr>
            <a:xfrm>
              <a:off x="9577645" y="3294941"/>
              <a:ext cx="2300723" cy="3203274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144000" tIns="108000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20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0</a:t>
              </a:r>
            </a:p>
          </p:txBody>
        </p:sp>
        <p:sp>
          <p:nvSpPr>
            <p:cNvPr id="28" name="CloseAppCalc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FA7D484F-F407-6B8C-D58A-1DB978F11172}"/>
                </a:ext>
              </a:extLst>
            </p:cNvPr>
            <p:cNvSpPr/>
            <p:nvPr/>
          </p:nvSpPr>
          <p:spPr>
            <a:xfrm>
              <a:off x="11318503" y="3001988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29" name="Shape1AppCalc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97EA99F3-44F3-114B-C415-4AB06C91D993}"/>
                </a:ext>
              </a:extLst>
            </p:cNvPr>
            <p:cNvSpPr/>
            <p:nvPr/>
          </p:nvSpPr>
          <p:spPr>
            <a:xfrm>
              <a:off x="11875086" y="6469668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grpSp>
          <p:nvGrpSpPr>
            <p:cNvPr id="30" name="Shape6AppCalc_">
              <a:extLst>
                <a:ext uri="{FF2B5EF4-FFF2-40B4-BE49-F238E27FC236}">
                  <a16:creationId xmlns:a16="http://schemas.microsoft.com/office/drawing/2014/main" id="{23E13278-B90E-7C75-1F6F-08BA65165912}"/>
                </a:ext>
              </a:extLst>
            </p:cNvPr>
            <p:cNvGrpSpPr/>
            <p:nvPr/>
          </p:nvGrpSpPr>
          <p:grpSpPr>
            <a:xfrm>
              <a:off x="9706609" y="3881523"/>
              <a:ext cx="2053580" cy="2422099"/>
              <a:chOff x="12428524" y="1036281"/>
              <a:chExt cx="2053580" cy="2422099"/>
            </a:xfrm>
          </p:grpSpPr>
          <p:sp>
            <p:nvSpPr>
              <p:cNvPr id="99" name="7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A51E15EF-DE22-9796-BC26-8A422CF00673}"/>
                  </a:ext>
                </a:extLst>
              </p:cNvPr>
              <p:cNvSpPr/>
              <p:nvPr/>
            </p:nvSpPr>
            <p:spPr>
              <a:xfrm>
                <a:off x="12428524" y="1036281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7</a:t>
                </a:r>
              </a:p>
            </p:txBody>
          </p:sp>
          <p:sp>
            <p:nvSpPr>
              <p:cNvPr id="100" name="8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E86363B8-142E-FD0F-85C5-4CB7EF31D3CD}"/>
                  </a:ext>
                </a:extLst>
              </p:cNvPr>
              <p:cNvSpPr/>
              <p:nvPr/>
            </p:nvSpPr>
            <p:spPr>
              <a:xfrm>
                <a:off x="12975241" y="1037133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8</a:t>
                </a:r>
              </a:p>
            </p:txBody>
          </p:sp>
          <p:sp>
            <p:nvSpPr>
              <p:cNvPr id="101" name="4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64249713-BA27-271E-8743-5438D5EF42EC}"/>
                  </a:ext>
                </a:extLst>
              </p:cNvPr>
              <p:cNvSpPr/>
              <p:nvPr/>
            </p:nvSpPr>
            <p:spPr>
              <a:xfrm>
                <a:off x="12437667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4</a:t>
                </a:r>
              </a:p>
            </p:txBody>
          </p:sp>
          <p:sp>
            <p:nvSpPr>
              <p:cNvPr id="102" name="9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4B9CCE59-CCFC-5983-AC2E-E094E284DB35}"/>
                  </a:ext>
                </a:extLst>
              </p:cNvPr>
              <p:cNvSpPr/>
              <p:nvPr/>
            </p:nvSpPr>
            <p:spPr>
              <a:xfrm>
                <a:off x="13486948" y="1039456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9</a:t>
                </a:r>
              </a:p>
            </p:txBody>
          </p:sp>
          <p:sp>
            <p:nvSpPr>
              <p:cNvPr id="103" name="5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EF4EA223-AEC8-54D8-FDE7-8ECDF82981AE}"/>
                  </a:ext>
                </a:extLst>
              </p:cNvPr>
              <p:cNvSpPr/>
              <p:nvPr/>
            </p:nvSpPr>
            <p:spPr>
              <a:xfrm>
                <a:off x="12970333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5</a:t>
                </a:r>
              </a:p>
            </p:txBody>
          </p:sp>
          <p:sp>
            <p:nvSpPr>
              <p:cNvPr id="104" name="6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D5707E27-C0B2-BE5A-F0F7-B664B598F4ED}"/>
                  </a:ext>
                </a:extLst>
              </p:cNvPr>
              <p:cNvSpPr/>
              <p:nvPr/>
            </p:nvSpPr>
            <p:spPr>
              <a:xfrm>
                <a:off x="13487197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6</a:t>
                </a:r>
              </a:p>
            </p:txBody>
          </p:sp>
          <p:sp>
            <p:nvSpPr>
              <p:cNvPr id="105" name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90D7981F-9F85-5D02-EBAD-5CAD2033ADB4}"/>
                  </a:ext>
                </a:extLst>
              </p:cNvPr>
              <p:cNvSpPr/>
              <p:nvPr/>
            </p:nvSpPr>
            <p:spPr>
              <a:xfrm>
                <a:off x="12437667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1</a:t>
                </a:r>
              </a:p>
            </p:txBody>
          </p:sp>
          <p:sp>
            <p:nvSpPr>
              <p:cNvPr id="106" name="2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3DD8281C-862E-FBC4-BB24-D37EE848EDCA}"/>
                  </a:ext>
                </a:extLst>
              </p:cNvPr>
              <p:cNvSpPr/>
              <p:nvPr/>
            </p:nvSpPr>
            <p:spPr>
              <a:xfrm>
                <a:off x="12970333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2</a:t>
                </a:r>
              </a:p>
            </p:txBody>
          </p:sp>
          <p:sp>
            <p:nvSpPr>
              <p:cNvPr id="107" name="3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4387476E-6C18-E6EA-31BC-6B677E0B024E}"/>
                  </a:ext>
                </a:extLst>
              </p:cNvPr>
              <p:cNvSpPr/>
              <p:nvPr/>
            </p:nvSpPr>
            <p:spPr>
              <a:xfrm>
                <a:off x="13487197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3</a:t>
                </a:r>
              </a:p>
            </p:txBody>
          </p:sp>
          <p:sp>
            <p:nvSpPr>
              <p:cNvPr id="108" name="0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63565B53-080A-0456-5B8A-1C0325545F96}"/>
                  </a:ext>
                </a:extLst>
              </p:cNvPr>
              <p:cNvSpPr/>
              <p:nvPr/>
            </p:nvSpPr>
            <p:spPr>
              <a:xfrm>
                <a:off x="12970333" y="2515838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0</a:t>
                </a:r>
              </a:p>
            </p:txBody>
          </p:sp>
          <p:sp>
            <p:nvSpPr>
              <p:cNvPr id="109" name="Plus">
                <a:hlinkClick r:id="" action="ppaction://macro?name=CalcAdd"/>
                <a:extLst>
                  <a:ext uri="{FF2B5EF4-FFF2-40B4-BE49-F238E27FC236}">
                    <a16:creationId xmlns:a16="http://schemas.microsoft.com/office/drawing/2014/main" id="{F98AF799-FF80-98AB-4016-34B290BC42C6}"/>
                  </a:ext>
                </a:extLst>
              </p:cNvPr>
              <p:cNvSpPr/>
              <p:nvPr/>
            </p:nvSpPr>
            <p:spPr>
              <a:xfrm>
                <a:off x="14006516" y="1036281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+</a:t>
                </a:r>
              </a:p>
            </p:txBody>
          </p:sp>
          <p:sp>
            <p:nvSpPr>
              <p:cNvPr id="110" name="Minus">
                <a:hlinkClick r:id="" action="ppaction://macro?name=CalcSub"/>
                <a:extLst>
                  <a:ext uri="{FF2B5EF4-FFF2-40B4-BE49-F238E27FC236}">
                    <a16:creationId xmlns:a16="http://schemas.microsoft.com/office/drawing/2014/main" id="{23896C7B-F7A6-3348-972D-6175A1FAEAC3}"/>
                  </a:ext>
                </a:extLst>
              </p:cNvPr>
              <p:cNvSpPr/>
              <p:nvPr/>
            </p:nvSpPr>
            <p:spPr>
              <a:xfrm>
                <a:off x="14006516" y="1532788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-</a:t>
                </a:r>
              </a:p>
            </p:txBody>
          </p:sp>
          <p:sp>
            <p:nvSpPr>
              <p:cNvPr id="111" name="Multiply">
                <a:hlinkClick r:id="" action="ppaction://macro?name=CalcMul"/>
                <a:extLst>
                  <a:ext uri="{FF2B5EF4-FFF2-40B4-BE49-F238E27FC236}">
                    <a16:creationId xmlns:a16="http://schemas.microsoft.com/office/drawing/2014/main" id="{E2F1DA9A-1735-8F1F-38B2-FDA3A522515A}"/>
                  </a:ext>
                </a:extLst>
              </p:cNvPr>
              <p:cNvSpPr/>
              <p:nvPr/>
            </p:nvSpPr>
            <p:spPr>
              <a:xfrm>
                <a:off x="14003996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*</a:t>
                </a:r>
              </a:p>
            </p:txBody>
          </p:sp>
          <p:sp>
            <p:nvSpPr>
              <p:cNvPr id="112" name="Equals">
                <a:hlinkClick r:id="" action="ppaction://macro?name=CalcEqu"/>
                <a:extLst>
                  <a:ext uri="{FF2B5EF4-FFF2-40B4-BE49-F238E27FC236}">
                    <a16:creationId xmlns:a16="http://schemas.microsoft.com/office/drawing/2014/main" id="{A2A6DD60-8E51-3B23-470D-7A8E2AAE46C8}"/>
                  </a:ext>
                </a:extLst>
              </p:cNvPr>
              <p:cNvSpPr/>
              <p:nvPr/>
            </p:nvSpPr>
            <p:spPr>
              <a:xfrm>
                <a:off x="13486947" y="2520635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=</a:t>
                </a:r>
              </a:p>
            </p:txBody>
          </p:sp>
          <p:sp>
            <p:nvSpPr>
              <p:cNvPr id="113" name="Division">
                <a:hlinkClick r:id="" action="ppaction://macro?name=CalcDiv"/>
                <a:extLst>
                  <a:ext uri="{FF2B5EF4-FFF2-40B4-BE49-F238E27FC236}">
                    <a16:creationId xmlns:a16="http://schemas.microsoft.com/office/drawing/2014/main" id="{625CFDBE-B3EB-43DA-3595-1442E162218D}"/>
                  </a:ext>
                </a:extLst>
              </p:cNvPr>
              <p:cNvSpPr/>
              <p:nvPr/>
            </p:nvSpPr>
            <p:spPr>
              <a:xfrm>
                <a:off x="14003996" y="2520587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/</a:t>
                </a:r>
              </a:p>
            </p:txBody>
          </p:sp>
          <p:sp>
            <p:nvSpPr>
              <p:cNvPr id="114" name="Period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7C6E35AB-C466-ECEB-304E-C48EC52A7B3F}"/>
                  </a:ext>
                </a:extLst>
              </p:cNvPr>
              <p:cNvSpPr/>
              <p:nvPr/>
            </p:nvSpPr>
            <p:spPr>
              <a:xfrm>
                <a:off x="12442175" y="2520587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,</a:t>
                </a:r>
              </a:p>
            </p:txBody>
          </p:sp>
          <p:sp>
            <p:nvSpPr>
              <p:cNvPr id="115" name="Clear">
                <a:hlinkClick r:id="" action="ppaction://macro?name=CalcClear"/>
                <a:extLst>
                  <a:ext uri="{FF2B5EF4-FFF2-40B4-BE49-F238E27FC236}">
                    <a16:creationId xmlns:a16="http://schemas.microsoft.com/office/drawing/2014/main" id="{A71A4E29-AC52-D8CE-7A52-57C817DC6588}"/>
                  </a:ext>
                </a:extLst>
              </p:cNvPr>
              <p:cNvSpPr/>
              <p:nvPr/>
            </p:nvSpPr>
            <p:spPr>
              <a:xfrm>
                <a:off x="12442174" y="3014394"/>
                <a:ext cx="1005638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Clear</a:t>
                </a:r>
              </a:p>
            </p:txBody>
          </p:sp>
          <p:sp>
            <p:nvSpPr>
              <p:cNvPr id="116" name="Reset">
                <a:hlinkClick r:id="" action="ppaction://macro?name=CalcReset"/>
                <a:extLst>
                  <a:ext uri="{FF2B5EF4-FFF2-40B4-BE49-F238E27FC236}">
                    <a16:creationId xmlns:a16="http://schemas.microsoft.com/office/drawing/2014/main" id="{E6143FE1-6B58-4B1E-073E-310AEF523333}"/>
                  </a:ext>
                </a:extLst>
              </p:cNvPr>
              <p:cNvSpPr/>
              <p:nvPr/>
            </p:nvSpPr>
            <p:spPr>
              <a:xfrm>
                <a:off x="13476466" y="3015757"/>
                <a:ext cx="1005638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Reset</a:t>
                </a:r>
              </a:p>
            </p:txBody>
          </p:sp>
        </p:grpSp>
        <p:sp>
          <p:nvSpPr>
            <p:cNvPr id="31" name="Shape3AppCalc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B79EBF40-9DE8-5148-BF9D-F6154C53797A}"/>
                </a:ext>
              </a:extLst>
            </p:cNvPr>
            <p:cNvSpPr txBox="1"/>
            <p:nvPr/>
          </p:nvSpPr>
          <p:spPr>
            <a:xfrm>
              <a:off x="9577645" y="3012826"/>
              <a:ext cx="11698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Calculator</a:t>
              </a:r>
            </a:p>
          </p:txBody>
        </p:sp>
        <p:sp>
          <p:nvSpPr>
            <p:cNvPr id="96" name="Shape7AppCalc_">
              <a:extLst>
                <a:ext uri="{FF2B5EF4-FFF2-40B4-BE49-F238E27FC236}">
                  <a16:creationId xmlns:a16="http://schemas.microsoft.com/office/drawing/2014/main" id="{A76C054A-F6F0-C45F-5E79-FD50FC414226}"/>
                </a:ext>
              </a:extLst>
            </p:cNvPr>
            <p:cNvSpPr txBox="1"/>
            <p:nvPr/>
          </p:nvSpPr>
          <p:spPr>
            <a:xfrm>
              <a:off x="10796606" y="3379720"/>
              <a:ext cx="8236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dirty="0">
                  <a:noFill/>
                  <a:latin typeface="Candara" panose="020E0502030303020204" pitchFamily="34" charset="0"/>
                </a:rPr>
                <a:t>0</a:t>
              </a:r>
            </a:p>
          </p:txBody>
        </p:sp>
        <p:sp>
          <p:nvSpPr>
            <p:cNvPr id="97" name="Shape8AppCalc_">
              <a:extLst>
                <a:ext uri="{FF2B5EF4-FFF2-40B4-BE49-F238E27FC236}">
                  <a16:creationId xmlns:a16="http://schemas.microsoft.com/office/drawing/2014/main" id="{6276BCBB-7ABE-F8A4-EBA1-F844081EFFB8}"/>
                </a:ext>
              </a:extLst>
            </p:cNvPr>
            <p:cNvSpPr txBox="1"/>
            <p:nvPr/>
          </p:nvSpPr>
          <p:spPr>
            <a:xfrm>
              <a:off x="10777347" y="3372432"/>
              <a:ext cx="8236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dirty="0">
                  <a:noFill/>
                  <a:latin typeface="Candara" panose="020E0502030303020204" pitchFamily="34" charset="0"/>
                </a:rPr>
                <a:t>+</a:t>
              </a:r>
            </a:p>
          </p:txBody>
        </p:sp>
        <p:sp>
          <p:nvSpPr>
            <p:cNvPr id="98" name="MinimizeAppCalc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198224E6-6232-19CF-4807-B6C389C94309}"/>
                </a:ext>
              </a:extLst>
            </p:cNvPr>
            <p:cNvSpPr/>
            <p:nvPr/>
          </p:nvSpPr>
          <p:spPr>
            <a:xfrm>
              <a:off x="10755344" y="3003780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32" name="AppSettings" hidden="1">
            <a:extLst>
              <a:ext uri="{FF2B5EF4-FFF2-40B4-BE49-F238E27FC236}">
                <a16:creationId xmlns:a16="http://schemas.microsoft.com/office/drawing/2014/main" id="{6CB12D7D-AF72-20C5-A760-FFD9A4C28353}"/>
              </a:ext>
            </a:extLst>
          </p:cNvPr>
          <p:cNvGrpSpPr/>
          <p:nvPr/>
        </p:nvGrpSpPr>
        <p:grpSpPr>
          <a:xfrm>
            <a:off x="3892479" y="1513872"/>
            <a:ext cx="4407043" cy="3830257"/>
            <a:chOff x="4279533" y="2266898"/>
            <a:chExt cx="4407043" cy="3830257"/>
          </a:xfrm>
        </p:grpSpPr>
        <p:sp>
          <p:nvSpPr>
            <p:cNvPr id="33" name="Shape5AppSettings_">
              <a:extLst>
                <a:ext uri="{FF2B5EF4-FFF2-40B4-BE49-F238E27FC236}">
                  <a16:creationId xmlns:a16="http://schemas.microsoft.com/office/drawing/2014/main" id="{0AD703D8-4333-4E95-2EFE-F93E12FABCC5}"/>
                </a:ext>
              </a:extLst>
            </p:cNvPr>
            <p:cNvSpPr/>
            <p:nvPr/>
          </p:nvSpPr>
          <p:spPr>
            <a:xfrm>
              <a:off x="4279533" y="2266898"/>
              <a:ext cx="4406899" cy="3830257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4" name="Shape4AppSettings_">
              <a:extLst>
                <a:ext uri="{FF2B5EF4-FFF2-40B4-BE49-F238E27FC236}">
                  <a16:creationId xmlns:a16="http://schemas.microsoft.com/office/drawing/2014/main" id="{A5472AC3-B161-DF45-8C2D-B186B470859B}"/>
                </a:ext>
              </a:extLst>
            </p:cNvPr>
            <p:cNvSpPr/>
            <p:nvPr/>
          </p:nvSpPr>
          <p:spPr>
            <a:xfrm>
              <a:off x="4366428" y="2558476"/>
              <a:ext cx="4191644" cy="3438665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5" name="Shape3AppSetting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050B3463-F55C-1527-91DF-481E86C50B59}"/>
                </a:ext>
              </a:extLst>
            </p:cNvPr>
            <p:cNvSpPr txBox="1"/>
            <p:nvPr/>
          </p:nvSpPr>
          <p:spPr>
            <a:xfrm>
              <a:off x="4366428" y="2276362"/>
              <a:ext cx="3026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Settings</a:t>
              </a:r>
            </a:p>
          </p:txBody>
        </p:sp>
        <p:sp>
          <p:nvSpPr>
            <p:cNvPr id="36" name="CloseAppSetting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23688F51-E1BB-81A5-7450-EA31454BEDCE}"/>
                </a:ext>
              </a:extLst>
            </p:cNvPr>
            <p:cNvSpPr/>
            <p:nvPr/>
          </p:nvSpPr>
          <p:spPr>
            <a:xfrm>
              <a:off x="7998340" y="2269919"/>
              <a:ext cx="540000" cy="288000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37" name="Shape1AppSettings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31F03FE2-D190-B846-B448-E6660B05C885}"/>
                </a:ext>
              </a:extLst>
            </p:cNvPr>
            <p:cNvSpPr/>
            <p:nvPr/>
          </p:nvSpPr>
          <p:spPr>
            <a:xfrm>
              <a:off x="8579208" y="5996818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8" name="106*20*E*Shape6AppSettings_">
              <a:hlinkClick r:id="" action="ppaction://macro?name=ShowHideDebug"/>
              <a:extLst>
                <a:ext uri="{FF2B5EF4-FFF2-40B4-BE49-F238E27FC236}">
                  <a16:creationId xmlns:a16="http://schemas.microsoft.com/office/drawing/2014/main" id="{10D1657F-ECAA-6E20-8D24-5CB2CDAE5710}"/>
                </a:ext>
              </a:extLst>
            </p:cNvPr>
            <p:cNvSpPr/>
            <p:nvPr/>
          </p:nvSpPr>
          <p:spPr>
            <a:xfrm>
              <a:off x="7107571" y="2719535"/>
              <a:ext cx="1355537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Enable</a:t>
              </a:r>
            </a:p>
          </p:txBody>
        </p:sp>
        <p:sp>
          <p:nvSpPr>
            <p:cNvPr id="39" name="106*20*E*Shape7AppSettings_">
              <a:hlinkClick r:id="" action="ppaction://macro?name=ChangeTheme"/>
              <a:extLst>
                <a:ext uri="{FF2B5EF4-FFF2-40B4-BE49-F238E27FC236}">
                  <a16:creationId xmlns:a16="http://schemas.microsoft.com/office/drawing/2014/main" id="{5C225A50-C359-8F07-FCDC-0C9C15821673}"/>
                </a:ext>
              </a:extLst>
            </p:cNvPr>
            <p:cNvSpPr/>
            <p:nvPr/>
          </p:nvSpPr>
          <p:spPr>
            <a:xfrm>
              <a:off x="7107571" y="3166216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Change</a:t>
              </a:r>
            </a:p>
          </p:txBody>
        </p:sp>
        <p:sp>
          <p:nvSpPr>
            <p:cNvPr id="40" name="151*20*SW*Shape8AppSettings_">
              <a:hlinkClick r:id="" action="ppaction://macro?name=RestartRecovery"/>
              <a:extLst>
                <a:ext uri="{FF2B5EF4-FFF2-40B4-BE49-F238E27FC236}">
                  <a16:creationId xmlns:a16="http://schemas.microsoft.com/office/drawing/2014/main" id="{BB886101-96FC-4C21-D336-825A5C6F9C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48243" y="5668905"/>
              <a:ext cx="1790285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Recovery mode</a:t>
              </a:r>
            </a:p>
          </p:txBody>
        </p:sp>
        <p:sp>
          <p:nvSpPr>
            <p:cNvPr id="41" name="54*20*E*Shape9AppSettings_">
              <a:hlinkClick r:id="" action="ppaction://macro?name=SubInterval"/>
              <a:extLst>
                <a:ext uri="{FF2B5EF4-FFF2-40B4-BE49-F238E27FC236}">
                  <a16:creationId xmlns:a16="http://schemas.microsoft.com/office/drawing/2014/main" id="{7BBA5214-424A-5F02-CCDE-001AAF68E616}"/>
                </a:ext>
              </a:extLst>
            </p:cNvPr>
            <p:cNvSpPr/>
            <p:nvPr/>
          </p:nvSpPr>
          <p:spPr>
            <a:xfrm>
              <a:off x="7108943" y="3640099"/>
              <a:ext cx="652086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-1</a:t>
              </a:r>
            </a:p>
          </p:txBody>
        </p:sp>
        <p:sp>
          <p:nvSpPr>
            <p:cNvPr id="42" name="54*20*E*Shape10AppSettings_">
              <a:hlinkClick r:id="" action="ppaction://macro?name=AddInterval"/>
              <a:extLst>
                <a:ext uri="{FF2B5EF4-FFF2-40B4-BE49-F238E27FC236}">
                  <a16:creationId xmlns:a16="http://schemas.microsoft.com/office/drawing/2014/main" id="{C1F5B918-B0CC-F6B4-C1E8-050FE4B1A27D}"/>
                </a:ext>
              </a:extLst>
            </p:cNvPr>
            <p:cNvSpPr/>
            <p:nvPr/>
          </p:nvSpPr>
          <p:spPr>
            <a:xfrm>
              <a:off x="7763977" y="3639904"/>
              <a:ext cx="68159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+1</a:t>
              </a:r>
            </a:p>
          </p:txBody>
        </p:sp>
        <p:sp>
          <p:nvSpPr>
            <p:cNvPr id="43" name="Shape11AppSettings_">
              <a:extLst>
                <a:ext uri="{FF2B5EF4-FFF2-40B4-BE49-F238E27FC236}">
                  <a16:creationId xmlns:a16="http://schemas.microsoft.com/office/drawing/2014/main" id="{3108A307-58A0-93AE-82F6-5A9458410174}"/>
                </a:ext>
              </a:extLst>
            </p:cNvPr>
            <p:cNvSpPr txBox="1"/>
            <p:nvPr/>
          </p:nvSpPr>
          <p:spPr>
            <a:xfrm>
              <a:off x="4408123" y="3580723"/>
              <a:ext cx="272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Autosave interval: 11 mins</a:t>
              </a:r>
            </a:p>
          </p:txBody>
        </p:sp>
        <p:sp>
          <p:nvSpPr>
            <p:cNvPr id="44" name="160*20*SE*Shape12AppSettings_">
              <a:hlinkClick r:id="" action="ppaction://macro?name=SavePresentation"/>
              <a:extLst>
                <a:ext uri="{FF2B5EF4-FFF2-40B4-BE49-F238E27FC236}">
                  <a16:creationId xmlns:a16="http://schemas.microsoft.com/office/drawing/2014/main" id="{BF27E22A-1B37-535E-8A86-99D3ED0CCEB2}"/>
                </a:ext>
              </a:extLst>
            </p:cNvPr>
            <p:cNvSpPr>
              <a:spLocks/>
            </p:cNvSpPr>
            <p:nvPr/>
          </p:nvSpPr>
          <p:spPr>
            <a:xfrm>
              <a:off x="6567351" y="5667179"/>
              <a:ext cx="1893986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Save settings now</a:t>
              </a:r>
            </a:p>
          </p:txBody>
        </p:sp>
        <p:sp>
          <p:nvSpPr>
            <p:cNvPr id="45" name="MinimizeAppSettings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55DE8417-8090-CB70-03D2-66840E0EABDB}"/>
                </a:ext>
              </a:extLst>
            </p:cNvPr>
            <p:cNvSpPr/>
            <p:nvPr/>
          </p:nvSpPr>
          <p:spPr>
            <a:xfrm>
              <a:off x="7436532" y="2268858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6" name="Shape21AppSettings_">
              <a:extLst>
                <a:ext uri="{FF2B5EF4-FFF2-40B4-BE49-F238E27FC236}">
                  <a16:creationId xmlns:a16="http://schemas.microsoft.com/office/drawing/2014/main" id="{F7AAC0BD-AD24-2FCF-5008-C9AAD7583350}"/>
                </a:ext>
              </a:extLst>
            </p:cNvPr>
            <p:cNvSpPr txBox="1"/>
            <p:nvPr/>
          </p:nvSpPr>
          <p:spPr>
            <a:xfrm>
              <a:off x="4421868" y="4031549"/>
              <a:ext cx="2459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Desktop background</a:t>
              </a:r>
            </a:p>
          </p:txBody>
        </p:sp>
        <p:sp>
          <p:nvSpPr>
            <p:cNvPr id="47" name="106*20*E*Shape14AppSettings_">
              <a:hlinkClick r:id="" action="ppaction://macro?name=ChangeBg"/>
              <a:extLst>
                <a:ext uri="{FF2B5EF4-FFF2-40B4-BE49-F238E27FC236}">
                  <a16:creationId xmlns:a16="http://schemas.microsoft.com/office/drawing/2014/main" id="{EF7BAF5B-580F-7265-C183-EAE150C1617C}"/>
                </a:ext>
              </a:extLst>
            </p:cNvPr>
            <p:cNvSpPr/>
            <p:nvPr/>
          </p:nvSpPr>
          <p:spPr>
            <a:xfrm>
              <a:off x="7097881" y="4098946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Change</a:t>
              </a:r>
            </a:p>
          </p:txBody>
        </p:sp>
        <p:sp>
          <p:nvSpPr>
            <p:cNvPr id="48" name="Shape15AppSettings_">
              <a:extLst>
                <a:ext uri="{FF2B5EF4-FFF2-40B4-BE49-F238E27FC236}">
                  <a16:creationId xmlns:a16="http://schemas.microsoft.com/office/drawing/2014/main" id="{431005FE-192A-3952-D6B0-1D86C407E951}"/>
                </a:ext>
              </a:extLst>
            </p:cNvPr>
            <p:cNvSpPr txBox="1"/>
            <p:nvPr/>
          </p:nvSpPr>
          <p:spPr>
            <a:xfrm>
              <a:off x="4393664" y="3107261"/>
              <a:ext cx="272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Color scheme</a:t>
              </a:r>
            </a:p>
          </p:txBody>
        </p:sp>
        <p:sp>
          <p:nvSpPr>
            <p:cNvPr id="49" name="Shape16AppSettings_">
              <a:extLst>
                <a:ext uri="{FF2B5EF4-FFF2-40B4-BE49-F238E27FC236}">
                  <a16:creationId xmlns:a16="http://schemas.microsoft.com/office/drawing/2014/main" id="{DA4ABE0B-2C26-6493-E2F6-70045425E112}"/>
                </a:ext>
              </a:extLst>
            </p:cNvPr>
            <p:cNvSpPr txBox="1"/>
            <p:nvPr/>
          </p:nvSpPr>
          <p:spPr>
            <a:xfrm>
              <a:off x="4400698" y="2665455"/>
              <a:ext cx="272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Debug mode</a:t>
              </a:r>
            </a:p>
          </p:txBody>
        </p:sp>
        <p:sp>
          <p:nvSpPr>
            <p:cNvPr id="50" name="Shape17AppSettings_">
              <a:extLst>
                <a:ext uri="{FF2B5EF4-FFF2-40B4-BE49-F238E27FC236}">
                  <a16:creationId xmlns:a16="http://schemas.microsoft.com/office/drawing/2014/main" id="{47CFC8F2-34D4-0609-8CAD-0610553D859B}"/>
                </a:ext>
              </a:extLst>
            </p:cNvPr>
            <p:cNvSpPr txBox="1"/>
            <p:nvPr/>
          </p:nvSpPr>
          <p:spPr>
            <a:xfrm>
              <a:off x="4419449" y="4450682"/>
              <a:ext cx="2459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Autologin active</a:t>
              </a:r>
            </a:p>
          </p:txBody>
        </p:sp>
        <p:sp>
          <p:nvSpPr>
            <p:cNvPr id="51" name="106*20*E*Shape18AppSettings_">
              <a:hlinkClick r:id="" action="ppaction://macro?name=EnableDisableAutologin"/>
              <a:extLst>
                <a:ext uri="{FF2B5EF4-FFF2-40B4-BE49-F238E27FC236}">
                  <a16:creationId xmlns:a16="http://schemas.microsoft.com/office/drawing/2014/main" id="{1B5F7640-5A83-DC79-AA67-B6E7FCF3D046}"/>
                </a:ext>
              </a:extLst>
            </p:cNvPr>
            <p:cNvSpPr/>
            <p:nvPr/>
          </p:nvSpPr>
          <p:spPr>
            <a:xfrm>
              <a:off x="7092759" y="4517205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Disable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52" name="Shape19AppSettings_">
              <a:extLst>
                <a:ext uri="{FF2B5EF4-FFF2-40B4-BE49-F238E27FC236}">
                  <a16:creationId xmlns:a16="http://schemas.microsoft.com/office/drawing/2014/main" id="{06459EE3-21DA-3944-8FF8-C77260FA4886}"/>
                </a:ext>
              </a:extLst>
            </p:cNvPr>
            <p:cNvSpPr txBox="1"/>
            <p:nvPr/>
          </p:nvSpPr>
          <p:spPr>
            <a:xfrm>
              <a:off x="4437003" y="4854067"/>
              <a:ext cx="2459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latin typeface="Candara" panose="020E0502030303020204" pitchFamily="34" charset="0"/>
                </a:rPr>
                <a:t>No password set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53" name="106*20*E*Shape20AppSettings_">
              <a:hlinkClick r:id="rId3" action="ppaction://hlinksldjump"/>
              <a:extLst>
                <a:ext uri="{FF2B5EF4-FFF2-40B4-BE49-F238E27FC236}">
                  <a16:creationId xmlns:a16="http://schemas.microsoft.com/office/drawing/2014/main" id="{551FCEAD-4650-8924-B218-190427537411}"/>
                </a:ext>
              </a:extLst>
            </p:cNvPr>
            <p:cNvSpPr/>
            <p:nvPr/>
          </p:nvSpPr>
          <p:spPr>
            <a:xfrm>
              <a:off x="7084040" y="4914471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Set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54" name="160*20*SE*Shape22AppSettings_">
              <a:hlinkClick r:id="rId4" action="ppaction://hlinksldjump"/>
              <a:extLst>
                <a:ext uri="{FF2B5EF4-FFF2-40B4-BE49-F238E27FC236}">
                  <a16:creationId xmlns:a16="http://schemas.microsoft.com/office/drawing/2014/main" id="{8DBFC037-2857-DFDE-A422-99AD98ED1BAB}"/>
                </a:ext>
              </a:extLst>
            </p:cNvPr>
            <p:cNvSpPr/>
            <p:nvPr/>
          </p:nvSpPr>
          <p:spPr>
            <a:xfrm>
              <a:off x="6562845" y="5307121"/>
              <a:ext cx="188618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Add user account</a:t>
              </a:r>
            </a:p>
          </p:txBody>
        </p:sp>
        <p:sp>
          <p:nvSpPr>
            <p:cNvPr id="55" name="141*20*SW*Shape23AppSettings_">
              <a:hlinkClick r:id="" action="ppaction://macro?name=DelUser"/>
              <a:extLst>
                <a:ext uri="{FF2B5EF4-FFF2-40B4-BE49-F238E27FC236}">
                  <a16:creationId xmlns:a16="http://schemas.microsoft.com/office/drawing/2014/main" id="{5D702B36-52FA-9938-0DE2-34AEC3A898FB}"/>
                </a:ext>
              </a:extLst>
            </p:cNvPr>
            <p:cNvSpPr/>
            <p:nvPr/>
          </p:nvSpPr>
          <p:spPr>
            <a:xfrm>
              <a:off x="4437004" y="5317061"/>
              <a:ext cx="1801524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Delete this user</a:t>
              </a:r>
            </a:p>
          </p:txBody>
        </p:sp>
      </p:grpSp>
      <p:sp>
        <p:nvSpPr>
          <p:cNvPr id="56" name="DefaultUname" hidden="1">
            <a:hlinkClick r:id="" action="ppaction://macro?name=PicClick"/>
            <a:extLst>
              <a:ext uri="{FF2B5EF4-FFF2-40B4-BE49-F238E27FC236}">
                <a16:creationId xmlns:a16="http://schemas.microsoft.com/office/drawing/2014/main" id="{4772A4F5-D766-5919-1ADE-E5A98C340977}"/>
              </a:ext>
            </a:extLst>
          </p:cNvPr>
          <p:cNvSpPr txBox="1"/>
          <p:nvPr/>
        </p:nvSpPr>
        <p:spPr>
          <a:xfrm>
            <a:off x="678727" y="2176272"/>
            <a:ext cx="1076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1000" dirty="0">
                <a:latin typeface="Candara" panose="020E0502030303020204" pitchFamily="34" charset="0"/>
              </a:rPr>
              <a:t>User</a:t>
            </a:r>
          </a:p>
        </p:txBody>
      </p:sp>
      <p:sp>
        <p:nvSpPr>
          <p:cNvPr id="57" name="AppHello:Properties" hidden="1">
            <a:extLst>
              <a:ext uri="{FF2B5EF4-FFF2-40B4-BE49-F238E27FC236}">
                <a16:creationId xmlns:a16="http://schemas.microsoft.com/office/drawing/2014/main" id="{58FF1414-7FC8-49D6-5D4B-A6FE014F0B7C}"/>
              </a:ext>
            </a:extLst>
          </p:cNvPr>
          <p:cNvSpPr txBox="1"/>
          <p:nvPr/>
        </p:nvSpPr>
        <p:spPr>
          <a:xfrm>
            <a:off x="8398912" y="5895226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 err="1"/>
              <a:t>Everyone:Hello</a:t>
            </a:r>
            <a:r>
              <a:rPr lang="et-EE" dirty="0"/>
              <a:t>, world!</a:t>
            </a:r>
          </a:p>
        </p:txBody>
      </p:sp>
      <p:grpSp>
        <p:nvGrpSpPr>
          <p:cNvPr id="58" name="AppHello:Icon" hidden="1">
            <a:extLst>
              <a:ext uri="{FF2B5EF4-FFF2-40B4-BE49-F238E27FC236}">
                <a16:creationId xmlns:a16="http://schemas.microsoft.com/office/drawing/2014/main" id="{5DCB23A0-93B3-188C-FD6A-7B00278AE272}"/>
              </a:ext>
            </a:extLst>
          </p:cNvPr>
          <p:cNvGrpSpPr/>
          <p:nvPr/>
        </p:nvGrpSpPr>
        <p:grpSpPr>
          <a:xfrm>
            <a:off x="8467725" y="5004522"/>
            <a:ext cx="752400" cy="753035"/>
            <a:chOff x="358588" y="268941"/>
            <a:chExt cx="752400" cy="753035"/>
          </a:xfrm>
        </p:grpSpPr>
        <p:sp>
          <p:nvSpPr>
            <p:cNvPr id="59" name="Background">
              <a:hlinkClick r:id="" action="ppaction://macro?name=AppHello"/>
              <a:extLst>
                <a:ext uri="{FF2B5EF4-FFF2-40B4-BE49-F238E27FC236}">
                  <a16:creationId xmlns:a16="http://schemas.microsoft.com/office/drawing/2014/main" id="{F57D0227-4F0C-120E-5D0B-B3A2F5C5BC29}"/>
                </a:ext>
              </a:extLst>
            </p:cNvPr>
            <p:cNvSpPr/>
            <p:nvPr/>
          </p:nvSpPr>
          <p:spPr>
            <a:xfrm>
              <a:off x="358588" y="26894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0" name="TextBox 59">
              <a:hlinkClick r:id="" action="ppaction://macro?name=AppHello"/>
              <a:extLst>
                <a:ext uri="{FF2B5EF4-FFF2-40B4-BE49-F238E27FC236}">
                  <a16:creationId xmlns:a16="http://schemas.microsoft.com/office/drawing/2014/main" id="{09EE3671-9EE9-386B-35F7-C1BB76728833}"/>
                </a:ext>
              </a:extLst>
            </p:cNvPr>
            <p:cNvSpPr txBox="1"/>
            <p:nvPr/>
          </p:nvSpPr>
          <p:spPr>
            <a:xfrm>
              <a:off x="389964" y="297516"/>
              <a:ext cx="6896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4000" dirty="0">
                  <a:solidFill>
                    <a:schemeClr val="accent5"/>
                  </a:solidFill>
                  <a:effectLst/>
                  <a:latin typeface="Candara" panose="020E0502030303020204" pitchFamily="34" charset="0"/>
                </a:rPr>
                <a:t>?</a:t>
              </a:r>
            </a:p>
          </p:txBody>
        </p:sp>
      </p:grpSp>
    </p:spTree>
    <p:controls>
      <mc:AlternateContent xmlns:mc="http://schemas.openxmlformats.org/markup-compatibility/2006">
        <mc:Choice xmlns:v="urn:schemas-microsoft-com:vml" Requires="v">
          <p:control name="AxHelper" r:id="rId1" imgW="914400" imgH="914400"/>
        </mc:Choice>
        <mc:Fallback>
          <p:control name="AxHelper" r:id="rId1" imgW="914400" imgH="914400">
            <p:pic>
              <p:nvPicPr>
                <p:cNvPr id="9" name="AxHelper" hidden="1">
                  <a:extLst>
                    <a:ext uri="{FF2B5EF4-FFF2-40B4-BE49-F238E27FC236}">
                      <a16:creationId xmlns:a16="http://schemas.microsoft.com/office/drawing/2014/main" id="{EFA9853B-D92D-984A-1736-5DB3D7132795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0865131" y="1376972"/>
                  <a:ext cx="914400" cy="914400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671254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otlogo">
            <a:extLst>
              <a:ext uri="{FF2B5EF4-FFF2-40B4-BE49-F238E27FC236}">
                <a16:creationId xmlns:a16="http://schemas.microsoft.com/office/drawing/2014/main" id="{A47C15AA-3016-1899-5BF5-AC83F0E2B5A2}"/>
              </a:ext>
            </a:extLst>
          </p:cNvPr>
          <p:cNvSpPr/>
          <p:nvPr/>
        </p:nvSpPr>
        <p:spPr>
          <a:xfrm flipV="1">
            <a:off x="6073139" y="3052313"/>
            <a:ext cx="45720" cy="47524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>
                  <a:alpha val="0"/>
                </a:srgbClr>
              </a:gs>
              <a:gs pos="0">
                <a:srgbClr val="FFC000">
                  <a:alpha val="0"/>
                </a:srgbClr>
              </a:gs>
            </a:gsLst>
            <a:lin ang="135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scene3d>
            <a:camera prst="orthographicFront">
              <a:rot lat="5400000" lon="5400000" rev="5400000"/>
            </a:camera>
            <a:lightRig rig="flat" dir="t"/>
          </a:scene3d>
          <a:sp3d prstMaterial="matte">
            <a:bevelT/>
          </a:sp3d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413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 xmlns="">
      <p:transition spd="slow" advClick="0" advTm="3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1">
                <a:lumMod val="50000"/>
              </a:schemeClr>
            </a:gs>
            <a:gs pos="100000">
              <a:schemeClr val="bg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uttonSample">
            <a:hlinkClick r:id="" action="ppaction://macro?name=TaskmgrRefresh"/>
            <a:extLst>
              <a:ext uri="{FF2B5EF4-FFF2-40B4-BE49-F238E27FC236}">
                <a16:creationId xmlns:a16="http://schemas.microsoft.com/office/drawing/2014/main" id="{E914835F-B72D-3864-28EF-5073966BA173}"/>
              </a:ext>
            </a:extLst>
          </p:cNvPr>
          <p:cNvSpPr/>
          <p:nvPr/>
        </p:nvSpPr>
        <p:spPr>
          <a:xfrm>
            <a:off x="10700061" y="6294614"/>
            <a:ext cx="1244259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Button</a:t>
            </a:r>
          </a:p>
        </p:txBody>
      </p:sp>
      <p:sp>
        <p:nvSpPr>
          <p:cNvPr id="2" name="AppShell:Properties">
            <a:extLst>
              <a:ext uri="{FF2B5EF4-FFF2-40B4-BE49-F238E27FC236}">
                <a16:creationId xmlns:a16="http://schemas.microsoft.com/office/drawing/2014/main" id="{8BA4583C-56F1-D6E4-2F23-FC2DD5740F06}"/>
              </a:ext>
            </a:extLst>
          </p:cNvPr>
          <p:cNvSpPr txBox="1"/>
          <p:nvPr/>
        </p:nvSpPr>
        <p:spPr>
          <a:xfrm>
            <a:off x="206188" y="1192306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/>
              <a:t>Administrators:Shell</a:t>
            </a:r>
          </a:p>
        </p:txBody>
      </p:sp>
      <p:grpSp>
        <p:nvGrpSpPr>
          <p:cNvPr id="3" name="AppShell:Icon">
            <a:extLst>
              <a:ext uri="{FF2B5EF4-FFF2-40B4-BE49-F238E27FC236}">
                <a16:creationId xmlns:a16="http://schemas.microsoft.com/office/drawing/2014/main" id="{8FA82D0F-27F9-4282-7515-F6FFDA295099}"/>
              </a:ext>
            </a:extLst>
          </p:cNvPr>
          <p:cNvGrpSpPr/>
          <p:nvPr/>
        </p:nvGrpSpPr>
        <p:grpSpPr>
          <a:xfrm>
            <a:off x="358588" y="268941"/>
            <a:ext cx="752400" cy="753035"/>
            <a:chOff x="358588" y="268941"/>
            <a:chExt cx="752400" cy="753035"/>
          </a:xfrm>
        </p:grpSpPr>
        <p:sp>
          <p:nvSpPr>
            <p:cNvPr id="4" name="Bg1">
              <a:extLst>
                <a:ext uri="{FF2B5EF4-FFF2-40B4-BE49-F238E27FC236}">
                  <a16:creationId xmlns:a16="http://schemas.microsoft.com/office/drawing/2014/main" id="{99F68EA8-80F1-C66C-81C4-1286F28FCD4D}"/>
                </a:ext>
              </a:extLst>
            </p:cNvPr>
            <p:cNvSpPr/>
            <p:nvPr/>
          </p:nvSpPr>
          <p:spPr>
            <a:xfrm>
              <a:off x="358588" y="26894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336454-4076-DFE5-C91A-A18328F4E3B4}"/>
                </a:ext>
              </a:extLst>
            </p:cNvPr>
            <p:cNvSpPr txBox="1"/>
            <p:nvPr/>
          </p:nvSpPr>
          <p:spPr>
            <a:xfrm>
              <a:off x="389964" y="322311"/>
              <a:ext cx="6896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2800" dirty="0">
                  <a:solidFill>
                    <a:schemeClr val="bg1"/>
                  </a:solidFill>
                  <a:latin typeface="Candara" panose="020E0502030303020204" pitchFamily="34" charset="0"/>
                </a:rPr>
                <a:t>&gt;_</a:t>
              </a:r>
            </a:p>
          </p:txBody>
        </p:sp>
      </p:grpSp>
      <p:pic>
        <p:nvPicPr>
          <p:cNvPr id="6" name="FileIcon_/">
            <a:extLst>
              <a:ext uri="{FF2B5EF4-FFF2-40B4-BE49-F238E27FC236}">
                <a16:creationId xmlns:a16="http://schemas.microsoft.com/office/drawing/2014/main" id="{17B373EE-B731-A96E-53F6-EC0D1792B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90" y="5919677"/>
            <a:ext cx="749873" cy="749873"/>
          </a:xfrm>
          <a:prstGeom prst="rect">
            <a:avLst/>
          </a:prstGeom>
        </p:spPr>
      </p:pic>
      <p:pic>
        <p:nvPicPr>
          <p:cNvPr id="7" name="FileIcon_*">
            <a:extLst>
              <a:ext uri="{FF2B5EF4-FFF2-40B4-BE49-F238E27FC236}">
                <a16:creationId xmlns:a16="http://schemas.microsoft.com/office/drawing/2014/main" id="{A46ABA4A-2AAD-7E67-F512-694D22D23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988" y="5919677"/>
            <a:ext cx="749873" cy="749873"/>
          </a:xfrm>
          <a:prstGeom prst="rect">
            <a:avLst/>
          </a:prstGeom>
        </p:spPr>
      </p:pic>
      <p:sp>
        <p:nvSpPr>
          <p:cNvPr id="9" name="AppVideoPlayer:Properties">
            <a:extLst>
              <a:ext uri="{FF2B5EF4-FFF2-40B4-BE49-F238E27FC236}">
                <a16:creationId xmlns:a16="http://schemas.microsoft.com/office/drawing/2014/main" id="{F7A3227A-738F-1770-E2B9-0E6587C362C5}"/>
              </a:ext>
            </a:extLst>
          </p:cNvPr>
          <p:cNvSpPr txBox="1"/>
          <p:nvPr/>
        </p:nvSpPr>
        <p:spPr>
          <a:xfrm>
            <a:off x="220890" y="2655333"/>
            <a:ext cx="268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/>
              <a:t>Everyone:Video Player</a:t>
            </a:r>
          </a:p>
        </p:txBody>
      </p:sp>
      <p:grpSp>
        <p:nvGrpSpPr>
          <p:cNvPr id="10" name="AppVideoPlayer:Icon">
            <a:extLst>
              <a:ext uri="{FF2B5EF4-FFF2-40B4-BE49-F238E27FC236}">
                <a16:creationId xmlns:a16="http://schemas.microsoft.com/office/drawing/2014/main" id="{DFF94C10-D429-A6FB-F4A4-D60726648FEA}"/>
              </a:ext>
            </a:extLst>
          </p:cNvPr>
          <p:cNvGrpSpPr/>
          <p:nvPr/>
        </p:nvGrpSpPr>
        <p:grpSpPr>
          <a:xfrm>
            <a:off x="373290" y="1731968"/>
            <a:ext cx="752400" cy="753035"/>
            <a:chOff x="3017749" y="1732031"/>
            <a:chExt cx="752400" cy="753035"/>
          </a:xfrm>
        </p:grpSpPr>
        <p:sp>
          <p:nvSpPr>
            <p:cNvPr id="11" name="Bg">
              <a:hlinkClick r:id="" action="ppaction://macro?name=AppVideoPlayer"/>
              <a:extLst>
                <a:ext uri="{FF2B5EF4-FFF2-40B4-BE49-F238E27FC236}">
                  <a16:creationId xmlns:a16="http://schemas.microsoft.com/office/drawing/2014/main" id="{959D3266-393F-2555-00BA-78590C44928C}"/>
                </a:ext>
              </a:extLst>
            </p:cNvPr>
            <p:cNvSpPr/>
            <p:nvPr/>
          </p:nvSpPr>
          <p:spPr>
            <a:xfrm>
              <a:off x="3017749" y="173203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12" name="Võrdkülgne kolmnurk 11">
              <a:hlinkClick r:id="" action="ppaction://macro?name=AppVideoPlayer"/>
              <a:extLst>
                <a:ext uri="{FF2B5EF4-FFF2-40B4-BE49-F238E27FC236}">
                  <a16:creationId xmlns:a16="http://schemas.microsoft.com/office/drawing/2014/main" id="{CE876153-88CE-AE6C-F5DE-61CF65C96687}"/>
                </a:ext>
              </a:extLst>
            </p:cNvPr>
            <p:cNvSpPr/>
            <p:nvPr/>
          </p:nvSpPr>
          <p:spPr>
            <a:xfrm rot="5400000">
              <a:off x="3239303" y="1844499"/>
              <a:ext cx="336550" cy="508198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pic>
        <p:nvPicPr>
          <p:cNvPr id="17" name="FileIcon_Txt">
            <a:extLst>
              <a:ext uri="{FF2B5EF4-FFF2-40B4-BE49-F238E27FC236}">
                <a16:creationId xmlns:a16="http://schemas.microsoft.com/office/drawing/2014/main" id="{FA7A736E-DDEE-F040-0D37-F0419F044D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5"/>
          <a:stretch/>
        </p:blipFill>
        <p:spPr>
          <a:xfrm>
            <a:off x="1860861" y="5900739"/>
            <a:ext cx="753419" cy="774544"/>
          </a:xfrm>
          <a:prstGeom prst="rect">
            <a:avLst/>
          </a:prstGeom>
        </p:spPr>
      </p:pic>
      <p:pic>
        <p:nvPicPr>
          <p:cNvPr id="27" name="FileIcon_Pic">
            <a:extLst>
              <a:ext uri="{FF2B5EF4-FFF2-40B4-BE49-F238E27FC236}">
                <a16:creationId xmlns:a16="http://schemas.microsoft.com/office/drawing/2014/main" id="{AB55B6C2-91C0-D045-AB61-F9150D21C2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344" y="5900739"/>
            <a:ext cx="749873" cy="763657"/>
          </a:xfrm>
          <a:prstGeom prst="rect">
            <a:avLst/>
          </a:prstGeom>
        </p:spPr>
      </p:pic>
      <p:pic>
        <p:nvPicPr>
          <p:cNvPr id="44" name="FileIcon_Movie">
            <a:extLst>
              <a:ext uri="{FF2B5EF4-FFF2-40B4-BE49-F238E27FC236}">
                <a16:creationId xmlns:a16="http://schemas.microsoft.com/office/drawing/2014/main" id="{3BC194BF-972A-8F52-F9CE-90FBA3B8B8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460" y="5906368"/>
            <a:ext cx="760563" cy="774544"/>
          </a:xfrm>
          <a:prstGeom prst="rect">
            <a:avLst/>
          </a:prstGeom>
        </p:spPr>
      </p:pic>
      <p:pic>
        <p:nvPicPr>
          <p:cNvPr id="50" name="FileIcon_3D">
            <a:extLst>
              <a:ext uri="{FF2B5EF4-FFF2-40B4-BE49-F238E27FC236}">
                <a16:creationId xmlns:a16="http://schemas.microsoft.com/office/drawing/2014/main" id="{CAFF96CD-6220-7805-BC6A-C407AE5F16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879" y="5900739"/>
            <a:ext cx="760563" cy="771748"/>
          </a:xfrm>
          <a:prstGeom prst="rect">
            <a:avLst/>
          </a:prstGeom>
        </p:spPr>
      </p:pic>
      <p:pic>
        <p:nvPicPr>
          <p:cNvPr id="58" name="FileIcon_Cnf">
            <a:extLst>
              <a:ext uri="{FF2B5EF4-FFF2-40B4-BE49-F238E27FC236}">
                <a16:creationId xmlns:a16="http://schemas.microsoft.com/office/drawing/2014/main" id="{086BA26C-8092-EC72-6599-439B6BAD41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298" y="5919677"/>
            <a:ext cx="760563" cy="771748"/>
          </a:xfrm>
          <a:prstGeom prst="rect">
            <a:avLst/>
          </a:prstGeom>
        </p:spPr>
      </p:pic>
      <p:pic>
        <p:nvPicPr>
          <p:cNvPr id="77" name="FileIcon_Snd">
            <a:extLst>
              <a:ext uri="{FF2B5EF4-FFF2-40B4-BE49-F238E27FC236}">
                <a16:creationId xmlns:a16="http://schemas.microsoft.com/office/drawing/2014/main" id="{E89308D9-64E4-1A6C-6105-68275D05C7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622" y="5903833"/>
            <a:ext cx="760563" cy="760563"/>
          </a:xfrm>
          <a:prstGeom prst="rect">
            <a:avLst/>
          </a:prstGeom>
        </p:spPr>
      </p:pic>
      <p:grpSp>
        <p:nvGrpSpPr>
          <p:cNvPr id="84" name="Group 83">
            <a:extLst>
              <a:ext uri="{FF2B5EF4-FFF2-40B4-BE49-F238E27FC236}">
                <a16:creationId xmlns:a16="http://schemas.microsoft.com/office/drawing/2014/main" id="{007AF290-C625-8229-0858-380AC385F0D3}"/>
              </a:ext>
            </a:extLst>
          </p:cNvPr>
          <p:cNvGrpSpPr/>
          <p:nvPr/>
        </p:nvGrpSpPr>
        <p:grpSpPr>
          <a:xfrm>
            <a:off x="8109406" y="4976560"/>
            <a:ext cx="749873" cy="749876"/>
            <a:chOff x="8109406" y="4976560"/>
            <a:chExt cx="749873" cy="749876"/>
          </a:xfrm>
        </p:grpSpPr>
        <p:sp>
          <p:nvSpPr>
            <p:cNvPr id="14" name="Ristkülik 13">
              <a:extLst>
                <a:ext uri="{FF2B5EF4-FFF2-40B4-BE49-F238E27FC236}">
                  <a16:creationId xmlns:a16="http://schemas.microsoft.com/office/drawing/2014/main" id="{9AECF948-C3EC-8350-77D6-38DFAA6B06E0}"/>
                </a:ext>
              </a:extLst>
            </p:cNvPr>
            <p:cNvSpPr/>
            <p:nvPr/>
          </p:nvSpPr>
          <p:spPr>
            <a:xfrm>
              <a:off x="8109406" y="4976562"/>
              <a:ext cx="749873" cy="749873"/>
            </a:xfrm>
            <a:prstGeom prst="rect">
              <a:avLst/>
            </a:prstGeom>
            <a:solidFill>
              <a:srgbClr val="000000">
                <a:alpha val="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78" name="Nelinurk: murtud nurgaga 77">
              <a:extLst>
                <a:ext uri="{FF2B5EF4-FFF2-40B4-BE49-F238E27FC236}">
                  <a16:creationId xmlns:a16="http://schemas.microsoft.com/office/drawing/2014/main" id="{20AADC78-70FA-2451-D2A6-7F841D425F00}"/>
                </a:ext>
              </a:extLst>
            </p:cNvPr>
            <p:cNvSpPr/>
            <p:nvPr/>
          </p:nvSpPr>
          <p:spPr>
            <a:xfrm>
              <a:off x="8202910" y="4976560"/>
              <a:ext cx="562864" cy="749876"/>
            </a:xfrm>
            <a:prstGeom prst="foldedCorner">
              <a:avLst>
                <a:gd name="adj" fmla="val 28641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79" name="Ristkülik 78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4F80F78B-3A76-FE56-B144-4C6CAEC592A7}"/>
                </a:ext>
              </a:extLst>
            </p:cNvPr>
            <p:cNvSpPr/>
            <p:nvPr/>
          </p:nvSpPr>
          <p:spPr>
            <a:xfrm>
              <a:off x="8264095" y="5130805"/>
              <a:ext cx="244663" cy="24466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0" rtlCol="0" anchor="ctr"/>
            <a:lstStyle/>
            <a:p>
              <a:pPr algn="ctr"/>
              <a:r>
                <a:rPr lang="et-EE" sz="300" dirty="0">
                  <a:solidFill>
                    <a:schemeClr val="tx1"/>
                  </a:solidFill>
                </a:rPr>
                <a:t>____________</a:t>
              </a:r>
              <a:endParaRPr lang="et-EE" sz="400" dirty="0">
                <a:solidFill>
                  <a:schemeClr val="tx1"/>
                </a:solidFill>
              </a:endParaRPr>
            </a:p>
            <a:p>
              <a:pPr algn="ctr"/>
              <a:endParaRPr lang="et-EE" sz="400" dirty="0">
                <a:solidFill>
                  <a:schemeClr val="tx1"/>
                </a:solidFill>
              </a:endParaRPr>
            </a:p>
          </p:txBody>
        </p:sp>
        <p:sp>
          <p:nvSpPr>
            <p:cNvPr id="80" name="Sektor 79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91232686-41AC-0AE0-0B5C-6F4D44B0226D}"/>
                </a:ext>
              </a:extLst>
            </p:cNvPr>
            <p:cNvSpPr/>
            <p:nvPr/>
          </p:nvSpPr>
          <p:spPr>
            <a:xfrm rot="16200000">
              <a:off x="8474445" y="5324850"/>
              <a:ext cx="244894" cy="244896"/>
            </a:xfrm>
            <a:prstGeom prst="pie">
              <a:avLst>
                <a:gd name="adj1" fmla="val 21553125"/>
                <a:gd name="adj2" fmla="val 16200000"/>
              </a:avLst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chemeClr val="tx1"/>
                </a:solidFill>
              </a:endParaRPr>
            </a:p>
          </p:txBody>
        </p:sp>
      </p:grpSp>
      <p:pic>
        <p:nvPicPr>
          <p:cNvPr id="86" name="FileIcon_Pres">
            <a:extLst>
              <a:ext uri="{FF2B5EF4-FFF2-40B4-BE49-F238E27FC236}">
                <a16:creationId xmlns:a16="http://schemas.microsoft.com/office/drawing/2014/main" id="{D5A650D8-0E6D-74E6-5AF6-21E6DADC366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654" y="5919677"/>
            <a:ext cx="760563" cy="777402"/>
          </a:xfrm>
          <a:prstGeom prst="rect">
            <a:avLst/>
          </a:prstGeom>
        </p:spPr>
      </p:pic>
      <p:sp>
        <p:nvSpPr>
          <p:cNvPr id="15" name="DesignSlideLabel">
            <a:extLst>
              <a:ext uri="{FF2B5EF4-FFF2-40B4-BE49-F238E27FC236}">
                <a16:creationId xmlns:a16="http://schemas.microsoft.com/office/drawing/2014/main" id="{2A040579-68CC-6159-75E5-BC3882A7F10F}"/>
              </a:ext>
            </a:extLst>
          </p:cNvPr>
          <p:cNvSpPr txBox="1"/>
          <p:nvPr/>
        </p:nvSpPr>
        <p:spPr>
          <a:xfrm>
            <a:off x="9569513" y="0"/>
            <a:ext cx="2622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t-EE" dirty="0">
                <a:latin typeface="+mj-lt"/>
              </a:rPr>
              <a:t>Design slide</a:t>
            </a:r>
          </a:p>
          <a:p>
            <a:pPr algn="r"/>
            <a:r>
              <a:rPr lang="et-EE" dirty="0">
                <a:latin typeface="+mj-lt"/>
              </a:rPr>
              <a:t>Slide24</a:t>
            </a:r>
          </a:p>
        </p:txBody>
      </p:sp>
    </p:spTree>
    <p:extLst>
      <p:ext uri="{BB962C8B-B14F-4D97-AF65-F5344CB8AC3E}">
        <p14:creationId xmlns:p14="http://schemas.microsoft.com/office/powerpoint/2010/main" val="2460852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ShowWindow">
            <a:hlinkClick r:id="" action="ppaction://macro?name=AdvanceShow"/>
            <a:extLst>
              <a:ext uri="{FF2B5EF4-FFF2-40B4-BE49-F238E27FC236}">
                <a16:creationId xmlns:a16="http://schemas.microsoft.com/office/drawing/2014/main" id="{E658229F-9D42-CA7F-DB5F-1D8E5473AA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1462361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BootText">
            <a:extLst>
              <a:ext uri="{FF2B5EF4-FFF2-40B4-BE49-F238E27FC236}">
                <a16:creationId xmlns:a16="http://schemas.microsoft.com/office/drawing/2014/main" id="{E1BFFA3E-EB1A-CED8-D89E-B3F701C5C21D}"/>
              </a:ext>
            </a:extLst>
          </p:cNvPr>
          <p:cNvSpPr txBox="1"/>
          <p:nvPr/>
        </p:nvSpPr>
        <p:spPr>
          <a:xfrm>
            <a:off x="0" y="324814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2400" dirty="0">
                <a:latin typeface="+mj-lt"/>
              </a:rPr>
              <a:t>Window templates</a:t>
            </a:r>
            <a:endParaRPr lang="en-US" sz="2400" dirty="0">
              <a:latin typeface="+mj-lt"/>
            </a:endParaRPr>
          </a:p>
        </p:txBody>
      </p:sp>
      <p:sp>
        <p:nvSpPr>
          <p:cNvPr id="457" name="Bootlogo">
            <a:extLst>
              <a:ext uri="{FF2B5EF4-FFF2-40B4-BE49-F238E27FC236}">
                <a16:creationId xmlns:a16="http://schemas.microsoft.com/office/drawing/2014/main" id="{D732621C-E1E9-279A-A55C-E62BEB96F85B}"/>
              </a:ext>
            </a:extLst>
          </p:cNvPr>
          <p:cNvSpPr/>
          <p:nvPr/>
        </p:nvSpPr>
        <p:spPr>
          <a:xfrm>
            <a:off x="5428206" y="2381922"/>
            <a:ext cx="1335586" cy="1388306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>
                  <a:alpha val="0"/>
                </a:srgbClr>
              </a:gs>
              <a:gs pos="0">
                <a:schemeClr val="accent4">
                  <a:alpha val="0"/>
                </a:schemeClr>
              </a:gs>
            </a:gsLst>
            <a:lin ang="13500000" scaled="1"/>
            <a:tileRect/>
          </a:gradFill>
          <a:ln>
            <a:noFill/>
          </a:ln>
          <a:scene3d>
            <a:camera prst="orthographicFront">
              <a:rot lat="5400000" lon="10800000" rev="0"/>
            </a:camera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  <p:grpSp>
        <p:nvGrpSpPr>
          <p:cNvPr id="431" name="AppCalc">
            <a:extLst>
              <a:ext uri="{FF2B5EF4-FFF2-40B4-BE49-F238E27FC236}">
                <a16:creationId xmlns:a16="http://schemas.microsoft.com/office/drawing/2014/main" id="{6C700A56-8225-B492-EDB8-58F7A899C352}"/>
              </a:ext>
            </a:extLst>
          </p:cNvPr>
          <p:cNvGrpSpPr/>
          <p:nvPr/>
        </p:nvGrpSpPr>
        <p:grpSpPr>
          <a:xfrm>
            <a:off x="4850149" y="1642620"/>
            <a:ext cx="2491703" cy="3572760"/>
            <a:chOff x="9490751" y="3001988"/>
            <a:chExt cx="2491703" cy="3572760"/>
          </a:xfrm>
        </p:grpSpPr>
        <p:sp>
          <p:nvSpPr>
            <p:cNvPr id="304" name="WindowFrameAppCalc_">
              <a:extLst>
                <a:ext uri="{FF2B5EF4-FFF2-40B4-BE49-F238E27FC236}">
                  <a16:creationId xmlns:a16="http://schemas.microsoft.com/office/drawing/2014/main" id="{C6306DDB-009D-4B06-2E27-A7B6C6BA521B}"/>
                </a:ext>
              </a:extLst>
            </p:cNvPr>
            <p:cNvSpPr/>
            <p:nvPr/>
          </p:nvSpPr>
          <p:spPr>
            <a:xfrm>
              <a:off x="9490751" y="3003363"/>
              <a:ext cx="2467500" cy="3571385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05" name="WindowAppCalc_">
              <a:extLst>
                <a:ext uri="{FF2B5EF4-FFF2-40B4-BE49-F238E27FC236}">
                  <a16:creationId xmlns:a16="http://schemas.microsoft.com/office/drawing/2014/main" id="{C212E128-FC1C-CAAC-6267-0D90E73B36B5}"/>
                </a:ext>
              </a:extLst>
            </p:cNvPr>
            <p:cNvSpPr/>
            <p:nvPr/>
          </p:nvSpPr>
          <p:spPr>
            <a:xfrm>
              <a:off x="9577645" y="3294941"/>
              <a:ext cx="2300723" cy="3203274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144000" tIns="108000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20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0</a:t>
              </a:r>
            </a:p>
          </p:txBody>
        </p:sp>
        <p:sp>
          <p:nvSpPr>
            <p:cNvPr id="307" name="CloseAppCalc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ED7805C9-9616-BC95-4A07-9C0E77CAD7B5}"/>
                </a:ext>
              </a:extLst>
            </p:cNvPr>
            <p:cNvSpPr/>
            <p:nvPr/>
          </p:nvSpPr>
          <p:spPr>
            <a:xfrm>
              <a:off x="11318503" y="3001988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308" name="HandleAppCalc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040F1110-6F7F-D582-9067-43AFF91D4A3E}"/>
                </a:ext>
              </a:extLst>
            </p:cNvPr>
            <p:cNvSpPr/>
            <p:nvPr/>
          </p:nvSpPr>
          <p:spPr>
            <a:xfrm>
              <a:off x="11875086" y="6469668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grpSp>
          <p:nvGrpSpPr>
            <p:cNvPr id="418" name="Shape6AppCalc_">
              <a:extLst>
                <a:ext uri="{FF2B5EF4-FFF2-40B4-BE49-F238E27FC236}">
                  <a16:creationId xmlns:a16="http://schemas.microsoft.com/office/drawing/2014/main" id="{099537DA-D2EF-F9C9-C8E0-0682B7E69037}"/>
                </a:ext>
              </a:extLst>
            </p:cNvPr>
            <p:cNvGrpSpPr/>
            <p:nvPr/>
          </p:nvGrpSpPr>
          <p:grpSpPr>
            <a:xfrm>
              <a:off x="9706609" y="3881523"/>
              <a:ext cx="2053580" cy="2422099"/>
              <a:chOff x="12428524" y="1036281"/>
              <a:chExt cx="2053580" cy="2422099"/>
            </a:xfrm>
          </p:grpSpPr>
          <p:sp>
            <p:nvSpPr>
              <p:cNvPr id="309" name="7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9852E5A9-F0A9-8B9B-E98C-9C88C1A621EB}"/>
                  </a:ext>
                </a:extLst>
              </p:cNvPr>
              <p:cNvSpPr/>
              <p:nvPr/>
            </p:nvSpPr>
            <p:spPr>
              <a:xfrm>
                <a:off x="12428524" y="1036281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7</a:t>
                </a:r>
              </a:p>
            </p:txBody>
          </p:sp>
          <p:sp>
            <p:nvSpPr>
              <p:cNvPr id="310" name="8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A18CCA86-B1E1-C427-66CE-43168A59F5A7}"/>
                  </a:ext>
                </a:extLst>
              </p:cNvPr>
              <p:cNvSpPr/>
              <p:nvPr/>
            </p:nvSpPr>
            <p:spPr>
              <a:xfrm>
                <a:off x="12975241" y="1037133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8</a:t>
                </a:r>
              </a:p>
            </p:txBody>
          </p:sp>
          <p:sp>
            <p:nvSpPr>
              <p:cNvPr id="311" name="4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E0312FD7-F308-5768-336B-4F944AAD5280}"/>
                  </a:ext>
                </a:extLst>
              </p:cNvPr>
              <p:cNvSpPr/>
              <p:nvPr/>
            </p:nvSpPr>
            <p:spPr>
              <a:xfrm>
                <a:off x="12437667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4</a:t>
                </a:r>
              </a:p>
            </p:txBody>
          </p:sp>
          <p:sp>
            <p:nvSpPr>
              <p:cNvPr id="312" name="9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8E93D917-96F6-F507-C380-ED4B59D6614A}"/>
                  </a:ext>
                </a:extLst>
              </p:cNvPr>
              <p:cNvSpPr/>
              <p:nvPr/>
            </p:nvSpPr>
            <p:spPr>
              <a:xfrm>
                <a:off x="13486948" y="1039456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9</a:t>
                </a:r>
              </a:p>
            </p:txBody>
          </p:sp>
          <p:sp>
            <p:nvSpPr>
              <p:cNvPr id="313" name="5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F0915275-104B-6FD7-E8A7-AA3C9D1D3EE5}"/>
                  </a:ext>
                </a:extLst>
              </p:cNvPr>
              <p:cNvSpPr/>
              <p:nvPr/>
            </p:nvSpPr>
            <p:spPr>
              <a:xfrm>
                <a:off x="12970333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5</a:t>
                </a:r>
              </a:p>
            </p:txBody>
          </p:sp>
          <p:sp>
            <p:nvSpPr>
              <p:cNvPr id="314" name="6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8B2F052A-01F1-2D15-C556-A5B997754B50}"/>
                  </a:ext>
                </a:extLst>
              </p:cNvPr>
              <p:cNvSpPr/>
              <p:nvPr/>
            </p:nvSpPr>
            <p:spPr>
              <a:xfrm>
                <a:off x="13487197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6</a:t>
                </a:r>
              </a:p>
            </p:txBody>
          </p:sp>
          <p:sp>
            <p:nvSpPr>
              <p:cNvPr id="315" name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DFA2B67B-F8F3-C018-1A98-3D4B5D902348}"/>
                  </a:ext>
                </a:extLst>
              </p:cNvPr>
              <p:cNvSpPr/>
              <p:nvPr/>
            </p:nvSpPr>
            <p:spPr>
              <a:xfrm>
                <a:off x="12437667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1</a:t>
                </a:r>
              </a:p>
            </p:txBody>
          </p:sp>
          <p:sp>
            <p:nvSpPr>
              <p:cNvPr id="316" name="2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68F02A42-D5AE-2042-C5C8-7226B9740508}"/>
                  </a:ext>
                </a:extLst>
              </p:cNvPr>
              <p:cNvSpPr/>
              <p:nvPr/>
            </p:nvSpPr>
            <p:spPr>
              <a:xfrm>
                <a:off x="12970333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2</a:t>
                </a:r>
              </a:p>
            </p:txBody>
          </p:sp>
          <p:sp>
            <p:nvSpPr>
              <p:cNvPr id="317" name="3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52DF706E-BEE7-34E4-8B8A-65B139C69822}"/>
                  </a:ext>
                </a:extLst>
              </p:cNvPr>
              <p:cNvSpPr/>
              <p:nvPr/>
            </p:nvSpPr>
            <p:spPr>
              <a:xfrm>
                <a:off x="13487197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3</a:t>
                </a:r>
              </a:p>
            </p:txBody>
          </p:sp>
          <p:sp>
            <p:nvSpPr>
              <p:cNvPr id="318" name="0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6CA886A5-D2D2-3907-1B75-DA74393F7190}"/>
                  </a:ext>
                </a:extLst>
              </p:cNvPr>
              <p:cNvSpPr/>
              <p:nvPr/>
            </p:nvSpPr>
            <p:spPr>
              <a:xfrm>
                <a:off x="12970333" y="2515838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0</a:t>
                </a:r>
              </a:p>
            </p:txBody>
          </p:sp>
          <p:sp>
            <p:nvSpPr>
              <p:cNvPr id="319" name="Plus">
                <a:hlinkClick r:id="" action="ppaction://macro?name=CalcAdd"/>
                <a:extLst>
                  <a:ext uri="{FF2B5EF4-FFF2-40B4-BE49-F238E27FC236}">
                    <a16:creationId xmlns:a16="http://schemas.microsoft.com/office/drawing/2014/main" id="{2181B2EA-EA08-152A-77CA-0CC2F9068D95}"/>
                  </a:ext>
                </a:extLst>
              </p:cNvPr>
              <p:cNvSpPr/>
              <p:nvPr/>
            </p:nvSpPr>
            <p:spPr>
              <a:xfrm>
                <a:off x="14006516" y="1036281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+</a:t>
                </a:r>
              </a:p>
            </p:txBody>
          </p:sp>
          <p:sp>
            <p:nvSpPr>
              <p:cNvPr id="320" name="Minus">
                <a:hlinkClick r:id="" action="ppaction://macro?name=CalcSub"/>
                <a:extLst>
                  <a:ext uri="{FF2B5EF4-FFF2-40B4-BE49-F238E27FC236}">
                    <a16:creationId xmlns:a16="http://schemas.microsoft.com/office/drawing/2014/main" id="{2D1CE27B-9E06-D102-56B3-BA96109B2E01}"/>
                  </a:ext>
                </a:extLst>
              </p:cNvPr>
              <p:cNvSpPr/>
              <p:nvPr/>
            </p:nvSpPr>
            <p:spPr>
              <a:xfrm>
                <a:off x="14006516" y="1532788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-</a:t>
                </a:r>
              </a:p>
            </p:txBody>
          </p:sp>
          <p:sp>
            <p:nvSpPr>
              <p:cNvPr id="321" name="Multiply">
                <a:hlinkClick r:id="" action="ppaction://macro?name=CalcMul"/>
                <a:extLst>
                  <a:ext uri="{FF2B5EF4-FFF2-40B4-BE49-F238E27FC236}">
                    <a16:creationId xmlns:a16="http://schemas.microsoft.com/office/drawing/2014/main" id="{2C9CBFDB-0BA1-7DC1-25D0-01273A97D6B3}"/>
                  </a:ext>
                </a:extLst>
              </p:cNvPr>
              <p:cNvSpPr/>
              <p:nvPr/>
            </p:nvSpPr>
            <p:spPr>
              <a:xfrm>
                <a:off x="14003996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*</a:t>
                </a:r>
              </a:p>
            </p:txBody>
          </p:sp>
          <p:sp>
            <p:nvSpPr>
              <p:cNvPr id="322" name="Equals">
                <a:hlinkClick r:id="" action="ppaction://macro?name=CalcEqu"/>
                <a:extLst>
                  <a:ext uri="{FF2B5EF4-FFF2-40B4-BE49-F238E27FC236}">
                    <a16:creationId xmlns:a16="http://schemas.microsoft.com/office/drawing/2014/main" id="{CE360473-4D05-B73B-F22E-757ED23950A4}"/>
                  </a:ext>
                </a:extLst>
              </p:cNvPr>
              <p:cNvSpPr/>
              <p:nvPr/>
            </p:nvSpPr>
            <p:spPr>
              <a:xfrm>
                <a:off x="13486947" y="2520635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=</a:t>
                </a:r>
              </a:p>
            </p:txBody>
          </p:sp>
          <p:sp>
            <p:nvSpPr>
              <p:cNvPr id="323" name="Division">
                <a:hlinkClick r:id="" action="ppaction://macro?name=CalcDiv"/>
                <a:extLst>
                  <a:ext uri="{FF2B5EF4-FFF2-40B4-BE49-F238E27FC236}">
                    <a16:creationId xmlns:a16="http://schemas.microsoft.com/office/drawing/2014/main" id="{F934CBF5-5CB5-842F-28B2-C993D7FCC575}"/>
                  </a:ext>
                </a:extLst>
              </p:cNvPr>
              <p:cNvSpPr/>
              <p:nvPr/>
            </p:nvSpPr>
            <p:spPr>
              <a:xfrm>
                <a:off x="14003996" y="2520587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/</a:t>
                </a:r>
              </a:p>
            </p:txBody>
          </p:sp>
          <p:sp>
            <p:nvSpPr>
              <p:cNvPr id="408" name="Period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35D1C09A-6553-F214-90B4-2AA9552C4113}"/>
                  </a:ext>
                </a:extLst>
              </p:cNvPr>
              <p:cNvSpPr/>
              <p:nvPr/>
            </p:nvSpPr>
            <p:spPr>
              <a:xfrm>
                <a:off x="12442175" y="2520587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,</a:t>
                </a:r>
              </a:p>
            </p:txBody>
          </p:sp>
          <p:sp>
            <p:nvSpPr>
              <p:cNvPr id="409" name="Clear">
                <a:hlinkClick r:id="" action="ppaction://macro?name=CalcClear"/>
                <a:extLst>
                  <a:ext uri="{FF2B5EF4-FFF2-40B4-BE49-F238E27FC236}">
                    <a16:creationId xmlns:a16="http://schemas.microsoft.com/office/drawing/2014/main" id="{A80CD973-1567-837A-C190-E33673C5518C}"/>
                  </a:ext>
                </a:extLst>
              </p:cNvPr>
              <p:cNvSpPr/>
              <p:nvPr/>
            </p:nvSpPr>
            <p:spPr>
              <a:xfrm>
                <a:off x="12442174" y="3014394"/>
                <a:ext cx="1005638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Clear</a:t>
                </a:r>
              </a:p>
            </p:txBody>
          </p:sp>
          <p:sp>
            <p:nvSpPr>
              <p:cNvPr id="416" name="Reset">
                <a:hlinkClick r:id="" action="ppaction://macro?name=CalcReset"/>
                <a:extLst>
                  <a:ext uri="{FF2B5EF4-FFF2-40B4-BE49-F238E27FC236}">
                    <a16:creationId xmlns:a16="http://schemas.microsoft.com/office/drawing/2014/main" id="{CCE0B1F3-DCD7-1E5C-F790-DB553A4F3B16}"/>
                  </a:ext>
                </a:extLst>
              </p:cNvPr>
              <p:cNvSpPr/>
              <p:nvPr/>
            </p:nvSpPr>
            <p:spPr>
              <a:xfrm>
                <a:off x="13476466" y="3015757"/>
                <a:ext cx="1005638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Reset</a:t>
                </a:r>
              </a:p>
            </p:txBody>
          </p:sp>
        </p:grpSp>
        <p:sp>
          <p:nvSpPr>
            <p:cNvPr id="306" name="WindowTitleAppCalc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9B3DA445-7E25-9005-B7F0-65C6C83551B4}"/>
                </a:ext>
              </a:extLst>
            </p:cNvPr>
            <p:cNvSpPr txBox="1"/>
            <p:nvPr/>
          </p:nvSpPr>
          <p:spPr>
            <a:xfrm>
              <a:off x="9577645" y="3012826"/>
              <a:ext cx="11698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Calculator</a:t>
              </a:r>
            </a:p>
          </p:txBody>
        </p:sp>
        <p:sp>
          <p:nvSpPr>
            <p:cNvPr id="423" name="Shape7AppCalc_">
              <a:extLst>
                <a:ext uri="{FF2B5EF4-FFF2-40B4-BE49-F238E27FC236}">
                  <a16:creationId xmlns:a16="http://schemas.microsoft.com/office/drawing/2014/main" id="{F0F398AB-71D6-535B-90B6-EDA58C18F3D3}"/>
                </a:ext>
              </a:extLst>
            </p:cNvPr>
            <p:cNvSpPr txBox="1"/>
            <p:nvPr/>
          </p:nvSpPr>
          <p:spPr>
            <a:xfrm>
              <a:off x="10796606" y="3379720"/>
              <a:ext cx="8236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dirty="0">
                  <a:noFill/>
                  <a:latin typeface="Candara" panose="020E0502030303020204" pitchFamily="34" charset="0"/>
                </a:rPr>
                <a:t>0</a:t>
              </a:r>
            </a:p>
          </p:txBody>
        </p:sp>
        <p:sp>
          <p:nvSpPr>
            <p:cNvPr id="50" name="Shape8AppCalc_">
              <a:extLst>
                <a:ext uri="{FF2B5EF4-FFF2-40B4-BE49-F238E27FC236}">
                  <a16:creationId xmlns:a16="http://schemas.microsoft.com/office/drawing/2014/main" id="{6FD3A7C9-C8B2-4D7D-2ED7-868E0B45712F}"/>
                </a:ext>
              </a:extLst>
            </p:cNvPr>
            <p:cNvSpPr txBox="1"/>
            <p:nvPr/>
          </p:nvSpPr>
          <p:spPr>
            <a:xfrm>
              <a:off x="10777347" y="3372432"/>
              <a:ext cx="8236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dirty="0">
                  <a:noFill/>
                  <a:latin typeface="Candara" panose="020E0502030303020204" pitchFamily="34" charset="0"/>
                </a:rPr>
                <a:t>+</a:t>
              </a:r>
            </a:p>
          </p:txBody>
        </p:sp>
        <p:sp>
          <p:nvSpPr>
            <p:cNvPr id="429" name="MinimizeAppCalc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170D98C6-113D-9C72-38CE-87D86D22B1ED}"/>
                </a:ext>
              </a:extLst>
            </p:cNvPr>
            <p:cNvSpPr/>
            <p:nvPr/>
          </p:nvSpPr>
          <p:spPr>
            <a:xfrm>
              <a:off x="10755344" y="3003780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433" name="AppPaint">
            <a:extLst>
              <a:ext uri="{FF2B5EF4-FFF2-40B4-BE49-F238E27FC236}">
                <a16:creationId xmlns:a16="http://schemas.microsoft.com/office/drawing/2014/main" id="{FE9FF7B1-6421-737F-1212-1A178DD6293A}"/>
              </a:ext>
            </a:extLst>
          </p:cNvPr>
          <p:cNvGrpSpPr/>
          <p:nvPr/>
        </p:nvGrpSpPr>
        <p:grpSpPr>
          <a:xfrm>
            <a:off x="3540062" y="1665367"/>
            <a:ext cx="5166769" cy="3511785"/>
            <a:chOff x="4906871" y="211907"/>
            <a:chExt cx="5166769" cy="3511785"/>
          </a:xfrm>
        </p:grpSpPr>
        <p:sp>
          <p:nvSpPr>
            <p:cNvPr id="41" name="WindowFrameAppPaint_">
              <a:extLst>
                <a:ext uri="{FF2B5EF4-FFF2-40B4-BE49-F238E27FC236}">
                  <a16:creationId xmlns:a16="http://schemas.microsoft.com/office/drawing/2014/main" id="{A792B752-9673-AA73-948B-C4935E310E04}"/>
                </a:ext>
              </a:extLst>
            </p:cNvPr>
            <p:cNvSpPr/>
            <p:nvPr/>
          </p:nvSpPr>
          <p:spPr>
            <a:xfrm>
              <a:off x="4906871" y="211907"/>
              <a:ext cx="5166769" cy="3511785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1000">
                  <a:schemeClr val="accent5">
                    <a:lumMod val="75000"/>
                    <a:alpha val="70000"/>
                  </a:schemeClr>
                </a:gs>
                <a:gs pos="50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" name="WindowTitleAppPaint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9194B6C9-2AA6-9132-6624-E34732ED66BC}"/>
                </a:ext>
              </a:extLst>
            </p:cNvPr>
            <p:cNvSpPr txBox="1"/>
            <p:nvPr/>
          </p:nvSpPr>
          <p:spPr>
            <a:xfrm>
              <a:off x="4977122" y="219114"/>
              <a:ext cx="36349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Paint</a:t>
              </a:r>
            </a:p>
          </p:txBody>
        </p:sp>
        <p:sp>
          <p:nvSpPr>
            <p:cNvPr id="44" name="CloseAppPaint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35EB396E-75A3-4F96-C381-9A7DA0A923F5}"/>
                </a:ext>
              </a:extLst>
            </p:cNvPr>
            <p:cNvSpPr/>
            <p:nvPr/>
          </p:nvSpPr>
          <p:spPr>
            <a:xfrm>
              <a:off x="9401275" y="213253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45" name="HandleAppPaint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A5BFE414-F4A7-6CA8-B565-8B611F93F781}"/>
                </a:ext>
              </a:extLst>
            </p:cNvPr>
            <p:cNvSpPr/>
            <p:nvPr/>
          </p:nvSpPr>
          <p:spPr>
            <a:xfrm>
              <a:off x="9961144" y="3618569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2" name="WindowAppPaint_">
              <a:extLst>
                <a:ext uri="{FF2B5EF4-FFF2-40B4-BE49-F238E27FC236}">
                  <a16:creationId xmlns:a16="http://schemas.microsoft.com/office/drawing/2014/main" id="{15294A8B-A86A-779F-55CC-53CD7498834E}"/>
                </a:ext>
              </a:extLst>
            </p:cNvPr>
            <p:cNvSpPr/>
            <p:nvPr/>
          </p:nvSpPr>
          <p:spPr>
            <a:xfrm>
              <a:off x="5000748" y="506767"/>
              <a:ext cx="4955268" cy="3111802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50800" h="38100" prst="riblet"/>
              </a:sp3d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6000" b="0" i="0" u="none" strike="noStrike" kern="0" cap="none" spc="0" normalizeH="0" baseline="0" noProof="0" dirty="0">
                <a:ln w="38100">
                  <a:solidFill>
                    <a:srgbClr val="D40435"/>
                  </a:solidFill>
                </a:ln>
                <a:solidFill>
                  <a:prstClr val="black"/>
                </a:solidFill>
                <a:effectLst>
                  <a:glow rad="63500">
                    <a:srgbClr val="D40435"/>
                  </a:glow>
                </a:effectLst>
                <a:uLnTx/>
                <a:uFillTx/>
                <a:latin typeface="Candara" panose="020E0502030303020204" pitchFamily="34" charset="0"/>
              </a:endParaRPr>
            </a:p>
          </p:txBody>
        </p:sp>
        <p:grpSp>
          <p:nvGrpSpPr>
            <p:cNvPr id="410" name="Shape6AppPaint_">
              <a:extLst>
                <a:ext uri="{FF2B5EF4-FFF2-40B4-BE49-F238E27FC236}">
                  <a16:creationId xmlns:a16="http://schemas.microsoft.com/office/drawing/2014/main" id="{A20DA94B-12B1-D888-79AB-5AC50F23F141}"/>
                </a:ext>
              </a:extLst>
            </p:cNvPr>
            <p:cNvGrpSpPr/>
            <p:nvPr/>
          </p:nvGrpSpPr>
          <p:grpSpPr>
            <a:xfrm>
              <a:off x="5000936" y="507600"/>
              <a:ext cx="4116858" cy="3110969"/>
              <a:chOff x="5000936" y="507600"/>
              <a:chExt cx="4116858" cy="3110969"/>
            </a:xfrm>
          </p:grpSpPr>
          <p:sp>
            <p:nvSpPr>
              <p:cNvPr id="46" name="Ristkülik 4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9239352-D762-5311-205B-45D91864784B}"/>
                  </a:ext>
                </a:extLst>
              </p:cNvPr>
              <p:cNvSpPr/>
              <p:nvPr/>
            </p:nvSpPr>
            <p:spPr>
              <a:xfrm>
                <a:off x="5000936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47" name="Ristkülik 4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C1F0B7A-6896-E1D5-76F2-2523802C21E0}"/>
                  </a:ext>
                </a:extLst>
              </p:cNvPr>
              <p:cNvSpPr/>
              <p:nvPr/>
            </p:nvSpPr>
            <p:spPr>
              <a:xfrm>
                <a:off x="5197794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52" name="Ristkülik 5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EF837D1-1E53-55E7-B0E0-B70D19B1473C}"/>
                  </a:ext>
                </a:extLst>
              </p:cNvPr>
              <p:cNvSpPr/>
              <p:nvPr/>
            </p:nvSpPr>
            <p:spPr>
              <a:xfrm>
                <a:off x="539465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53" name="Ristkülik 5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8329A76-AA77-A0E4-68F2-C8DB3D8F1064}"/>
                  </a:ext>
                </a:extLst>
              </p:cNvPr>
              <p:cNvSpPr/>
              <p:nvPr/>
            </p:nvSpPr>
            <p:spPr>
              <a:xfrm>
                <a:off x="5591510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54" name="Ristkülik 5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D5A9B31-2E05-DBF9-8FAA-4F24D125944E}"/>
                  </a:ext>
                </a:extLst>
              </p:cNvPr>
              <p:cNvSpPr/>
              <p:nvPr/>
            </p:nvSpPr>
            <p:spPr>
              <a:xfrm>
                <a:off x="5783816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55" name="Ristkülik 5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5717178-6100-1A0D-B967-E25E88E958FD}"/>
                  </a:ext>
                </a:extLst>
              </p:cNvPr>
              <p:cNvSpPr/>
              <p:nvPr/>
            </p:nvSpPr>
            <p:spPr>
              <a:xfrm>
                <a:off x="5980674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56" name="Ristkülik 5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BF90999-086B-18B5-D3E8-27DE039863F1}"/>
                  </a:ext>
                </a:extLst>
              </p:cNvPr>
              <p:cNvSpPr/>
              <p:nvPr/>
            </p:nvSpPr>
            <p:spPr>
              <a:xfrm>
                <a:off x="617753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57" name="Ristkülik 5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1A5FAF0-C15B-E4C5-8B8A-38A1EE536B63}"/>
                  </a:ext>
                </a:extLst>
              </p:cNvPr>
              <p:cNvSpPr/>
              <p:nvPr/>
            </p:nvSpPr>
            <p:spPr>
              <a:xfrm>
                <a:off x="6374390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58" name="Ristkülik 5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EA6A697-08A0-7165-E349-EC0A698D1C28}"/>
                  </a:ext>
                </a:extLst>
              </p:cNvPr>
              <p:cNvSpPr/>
              <p:nvPr/>
            </p:nvSpPr>
            <p:spPr>
              <a:xfrm>
                <a:off x="6566696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59" name="Ristkülik 5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94904B7-05EC-474A-51C8-9463E663F1F2}"/>
                  </a:ext>
                </a:extLst>
              </p:cNvPr>
              <p:cNvSpPr/>
              <p:nvPr/>
            </p:nvSpPr>
            <p:spPr>
              <a:xfrm>
                <a:off x="6763554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0" name="Ristkülik 5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AEFECCF-4503-58E4-FBE8-352A250AF794}"/>
                  </a:ext>
                </a:extLst>
              </p:cNvPr>
              <p:cNvSpPr/>
              <p:nvPr/>
            </p:nvSpPr>
            <p:spPr>
              <a:xfrm>
                <a:off x="696041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" name="Ristkülik 6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64A209D-5F4B-F3E2-9CB9-C91A6A5F2F38}"/>
                  </a:ext>
                </a:extLst>
              </p:cNvPr>
              <p:cNvSpPr/>
              <p:nvPr/>
            </p:nvSpPr>
            <p:spPr>
              <a:xfrm>
                <a:off x="7157270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2" name="Ristkülik 6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3679482-AF23-F091-95A3-B66BC8353495}"/>
                  </a:ext>
                </a:extLst>
              </p:cNvPr>
              <p:cNvSpPr/>
              <p:nvPr/>
            </p:nvSpPr>
            <p:spPr>
              <a:xfrm>
                <a:off x="7349576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3" name="Ristkülik 6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AB9EF15-3445-BB47-0459-7B662C510C13}"/>
                  </a:ext>
                </a:extLst>
              </p:cNvPr>
              <p:cNvSpPr/>
              <p:nvPr/>
            </p:nvSpPr>
            <p:spPr>
              <a:xfrm>
                <a:off x="7546434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4" name="Ristkülik 6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A07A032-463F-1A2E-32F6-4ADABCE1C8AC}"/>
                  </a:ext>
                </a:extLst>
              </p:cNvPr>
              <p:cNvSpPr/>
              <p:nvPr/>
            </p:nvSpPr>
            <p:spPr>
              <a:xfrm>
                <a:off x="774329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5" name="Ristkülik 6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842882E-C2A0-2217-097E-9D355296D1E1}"/>
                  </a:ext>
                </a:extLst>
              </p:cNvPr>
              <p:cNvSpPr/>
              <p:nvPr/>
            </p:nvSpPr>
            <p:spPr>
              <a:xfrm>
                <a:off x="7940150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6" name="Ristkülik 6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36F43B9-B002-5D98-9C26-E647746E5CE1}"/>
                  </a:ext>
                </a:extLst>
              </p:cNvPr>
              <p:cNvSpPr/>
              <p:nvPr/>
            </p:nvSpPr>
            <p:spPr>
              <a:xfrm>
                <a:off x="8136495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7" name="Ristkülik 6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E8E1466-1EDF-D859-13CB-E3F5C93F0D65}"/>
                  </a:ext>
                </a:extLst>
              </p:cNvPr>
              <p:cNvSpPr/>
              <p:nvPr/>
            </p:nvSpPr>
            <p:spPr>
              <a:xfrm>
                <a:off x="8333353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8" name="Ristkülik 6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D251FA8-B4F1-38B6-B4CA-5C6F6758D8ED}"/>
                  </a:ext>
                </a:extLst>
              </p:cNvPr>
              <p:cNvSpPr/>
              <p:nvPr/>
            </p:nvSpPr>
            <p:spPr>
              <a:xfrm>
                <a:off x="8525659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9" name="Ristkülik 6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72EC4D0-7219-83E0-FED7-297A219878E4}"/>
                  </a:ext>
                </a:extLst>
              </p:cNvPr>
              <p:cNvSpPr/>
              <p:nvPr/>
            </p:nvSpPr>
            <p:spPr>
              <a:xfrm>
                <a:off x="8722517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70" name="Ristkülik 6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38A0A3D-2DD3-A86B-53B3-EDBC1C314E60}"/>
                  </a:ext>
                </a:extLst>
              </p:cNvPr>
              <p:cNvSpPr/>
              <p:nvPr/>
            </p:nvSpPr>
            <p:spPr>
              <a:xfrm>
                <a:off x="891886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72" name="Ristkülik 7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434A4C6-4CCA-F07E-B620-32328F09C1F1}"/>
                  </a:ext>
                </a:extLst>
              </p:cNvPr>
              <p:cNvSpPr/>
              <p:nvPr/>
            </p:nvSpPr>
            <p:spPr>
              <a:xfrm>
                <a:off x="5000936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73" name="Ristkülik 7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E76E4F1-D287-DB98-C014-600F92780772}"/>
                  </a:ext>
                </a:extLst>
              </p:cNvPr>
              <p:cNvSpPr/>
              <p:nvPr/>
            </p:nvSpPr>
            <p:spPr>
              <a:xfrm>
                <a:off x="5197794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74" name="Ristkülik 7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245353F-5CE0-96CF-BFD5-0B4A129CB369}"/>
                  </a:ext>
                </a:extLst>
              </p:cNvPr>
              <p:cNvSpPr/>
              <p:nvPr/>
            </p:nvSpPr>
            <p:spPr>
              <a:xfrm>
                <a:off x="539465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75" name="Ristkülik 7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F3D9F2E-60CE-813B-9389-B207C806F8F7}"/>
                  </a:ext>
                </a:extLst>
              </p:cNvPr>
              <p:cNvSpPr/>
              <p:nvPr/>
            </p:nvSpPr>
            <p:spPr>
              <a:xfrm>
                <a:off x="5591510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76" name="Ristkülik 7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7D6E2F5-D8FC-40F4-6BBE-4B0FFCDF32E5}"/>
                  </a:ext>
                </a:extLst>
              </p:cNvPr>
              <p:cNvSpPr/>
              <p:nvPr/>
            </p:nvSpPr>
            <p:spPr>
              <a:xfrm>
                <a:off x="5783816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77" name="Ristkülik 7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5142137-34C6-D2CD-E348-FA892950B8EF}"/>
                  </a:ext>
                </a:extLst>
              </p:cNvPr>
              <p:cNvSpPr/>
              <p:nvPr/>
            </p:nvSpPr>
            <p:spPr>
              <a:xfrm>
                <a:off x="5980674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78" name="Ristkülik 7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7C211B6-03E1-6B39-2087-577219FE55C9}"/>
                  </a:ext>
                </a:extLst>
              </p:cNvPr>
              <p:cNvSpPr/>
              <p:nvPr/>
            </p:nvSpPr>
            <p:spPr>
              <a:xfrm>
                <a:off x="617753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79" name="Ristkülik 7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20FBA6F-448C-A4B7-23CC-D611DA8B701D}"/>
                  </a:ext>
                </a:extLst>
              </p:cNvPr>
              <p:cNvSpPr/>
              <p:nvPr/>
            </p:nvSpPr>
            <p:spPr>
              <a:xfrm>
                <a:off x="6374390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0" name="Ristkülik 7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FFC74BE-78DF-D13A-F0F6-2FE795DF70FA}"/>
                  </a:ext>
                </a:extLst>
              </p:cNvPr>
              <p:cNvSpPr/>
              <p:nvPr/>
            </p:nvSpPr>
            <p:spPr>
              <a:xfrm>
                <a:off x="6566696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1" name="Ristkülik 8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70ACF2D-6AFA-FC70-43C6-3B0840207328}"/>
                  </a:ext>
                </a:extLst>
              </p:cNvPr>
              <p:cNvSpPr/>
              <p:nvPr/>
            </p:nvSpPr>
            <p:spPr>
              <a:xfrm>
                <a:off x="6763554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2" name="Ristkülik 8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5D88EFC-09E6-C5A6-EA12-25FEF762D078}"/>
                  </a:ext>
                </a:extLst>
              </p:cNvPr>
              <p:cNvSpPr/>
              <p:nvPr/>
            </p:nvSpPr>
            <p:spPr>
              <a:xfrm>
                <a:off x="696041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3" name="Ristkülik 8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1D7E2B4-57BF-87BF-8B97-A715211CA4E5}"/>
                  </a:ext>
                </a:extLst>
              </p:cNvPr>
              <p:cNvSpPr/>
              <p:nvPr/>
            </p:nvSpPr>
            <p:spPr>
              <a:xfrm>
                <a:off x="7157270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4" name="Ristkülik 8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867DB0C-DE4D-BF26-B118-C565C1DC3709}"/>
                  </a:ext>
                </a:extLst>
              </p:cNvPr>
              <p:cNvSpPr/>
              <p:nvPr/>
            </p:nvSpPr>
            <p:spPr>
              <a:xfrm>
                <a:off x="7349576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5" name="Ristkülik 8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F001C15-7518-5842-5096-2030C50DAD7A}"/>
                  </a:ext>
                </a:extLst>
              </p:cNvPr>
              <p:cNvSpPr/>
              <p:nvPr/>
            </p:nvSpPr>
            <p:spPr>
              <a:xfrm>
                <a:off x="7546434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6" name="Ristkülik 8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FA21073-98FD-DB6F-F451-96DB1409F4B0}"/>
                  </a:ext>
                </a:extLst>
              </p:cNvPr>
              <p:cNvSpPr/>
              <p:nvPr/>
            </p:nvSpPr>
            <p:spPr>
              <a:xfrm>
                <a:off x="774329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7" name="Ristkülik 8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8838798-C823-56C6-EA78-BB429B2081E0}"/>
                  </a:ext>
                </a:extLst>
              </p:cNvPr>
              <p:cNvSpPr/>
              <p:nvPr/>
            </p:nvSpPr>
            <p:spPr>
              <a:xfrm>
                <a:off x="7940150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8" name="Ristkülik 8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A0DAC49-22D9-3986-8CA3-017F7C04A320}"/>
                  </a:ext>
                </a:extLst>
              </p:cNvPr>
              <p:cNvSpPr/>
              <p:nvPr/>
            </p:nvSpPr>
            <p:spPr>
              <a:xfrm>
                <a:off x="8136495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89" name="Ristkülik 8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53EF3C3-FB80-DDD7-9272-9879728F3076}"/>
                  </a:ext>
                </a:extLst>
              </p:cNvPr>
              <p:cNvSpPr/>
              <p:nvPr/>
            </p:nvSpPr>
            <p:spPr>
              <a:xfrm>
                <a:off x="8333353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0" name="Ristkülik 8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A025366-9865-D775-4BD5-78A50D0B699F}"/>
                  </a:ext>
                </a:extLst>
              </p:cNvPr>
              <p:cNvSpPr/>
              <p:nvPr/>
            </p:nvSpPr>
            <p:spPr>
              <a:xfrm>
                <a:off x="8525659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1" name="Ristkülik 9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026AFC5-BE3D-BD27-4279-340B3BF58467}"/>
                  </a:ext>
                </a:extLst>
              </p:cNvPr>
              <p:cNvSpPr/>
              <p:nvPr/>
            </p:nvSpPr>
            <p:spPr>
              <a:xfrm>
                <a:off x="8722517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2" name="Ristkülik 9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73175BB-76DE-2657-6B2A-1BFB02BCBAC2}"/>
                  </a:ext>
                </a:extLst>
              </p:cNvPr>
              <p:cNvSpPr/>
              <p:nvPr/>
            </p:nvSpPr>
            <p:spPr>
              <a:xfrm>
                <a:off x="891886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3" name="Ristkülik 9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1B3E6DE-B81E-77AB-4758-0DA4AABE55AB}"/>
                  </a:ext>
                </a:extLst>
              </p:cNvPr>
              <p:cNvSpPr/>
              <p:nvPr/>
            </p:nvSpPr>
            <p:spPr>
              <a:xfrm>
                <a:off x="5001360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4" name="Ristkülik 9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E708FDB-6133-8627-AE6C-9C1748104CAF}"/>
                  </a:ext>
                </a:extLst>
              </p:cNvPr>
              <p:cNvSpPr/>
              <p:nvPr/>
            </p:nvSpPr>
            <p:spPr>
              <a:xfrm>
                <a:off x="5198218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5" name="Ristkülik 9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BAA565D-82DE-5462-2998-A4E86858EB0F}"/>
                  </a:ext>
                </a:extLst>
              </p:cNvPr>
              <p:cNvSpPr/>
              <p:nvPr/>
            </p:nvSpPr>
            <p:spPr>
              <a:xfrm>
                <a:off x="539507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6" name="Ristkülik 9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83AE652-527D-62F8-1256-3C2DA9556889}"/>
                  </a:ext>
                </a:extLst>
              </p:cNvPr>
              <p:cNvSpPr/>
              <p:nvPr/>
            </p:nvSpPr>
            <p:spPr>
              <a:xfrm>
                <a:off x="5591934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7" name="Ristkülik 9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0EB1E8C-9F0B-F2D4-5806-537101404FE3}"/>
                  </a:ext>
                </a:extLst>
              </p:cNvPr>
              <p:cNvSpPr/>
              <p:nvPr/>
            </p:nvSpPr>
            <p:spPr>
              <a:xfrm>
                <a:off x="5784240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8" name="Ristkülik 9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D6F33B7-746A-0DC9-B11E-902D7622AC18}"/>
                  </a:ext>
                </a:extLst>
              </p:cNvPr>
              <p:cNvSpPr/>
              <p:nvPr/>
            </p:nvSpPr>
            <p:spPr>
              <a:xfrm>
                <a:off x="5981098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99" name="Ristkülik 9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16EE021-2117-ACA5-8E98-9FCFC31EF875}"/>
                  </a:ext>
                </a:extLst>
              </p:cNvPr>
              <p:cNvSpPr/>
              <p:nvPr/>
            </p:nvSpPr>
            <p:spPr>
              <a:xfrm>
                <a:off x="617795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0" name="Ristkülik 9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BD114A5-0CD4-3134-BD9E-0422D0F62D06}"/>
                  </a:ext>
                </a:extLst>
              </p:cNvPr>
              <p:cNvSpPr/>
              <p:nvPr/>
            </p:nvSpPr>
            <p:spPr>
              <a:xfrm>
                <a:off x="6374814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1" name="Ristkülik 10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F87BFCD-3FEE-5F64-53E9-F20926F597FD}"/>
                  </a:ext>
                </a:extLst>
              </p:cNvPr>
              <p:cNvSpPr/>
              <p:nvPr/>
            </p:nvSpPr>
            <p:spPr>
              <a:xfrm>
                <a:off x="6567120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2" name="Ristkülik 10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7588350-D265-EE58-302C-E59A809C60AA}"/>
                  </a:ext>
                </a:extLst>
              </p:cNvPr>
              <p:cNvSpPr/>
              <p:nvPr/>
            </p:nvSpPr>
            <p:spPr>
              <a:xfrm>
                <a:off x="6763978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3" name="Ristkülik 10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F6D3945-41AC-4221-81F2-085DB67A0957}"/>
                  </a:ext>
                </a:extLst>
              </p:cNvPr>
              <p:cNvSpPr/>
              <p:nvPr/>
            </p:nvSpPr>
            <p:spPr>
              <a:xfrm>
                <a:off x="696083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4" name="Ristkülik 10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7F275D2-3E8D-1251-5F33-43A471B7CEF1}"/>
                  </a:ext>
                </a:extLst>
              </p:cNvPr>
              <p:cNvSpPr/>
              <p:nvPr/>
            </p:nvSpPr>
            <p:spPr>
              <a:xfrm>
                <a:off x="7157694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5" name="Ristkülik 10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61D709A-7054-CF19-108A-1D0EBC02D344}"/>
                  </a:ext>
                </a:extLst>
              </p:cNvPr>
              <p:cNvSpPr/>
              <p:nvPr/>
            </p:nvSpPr>
            <p:spPr>
              <a:xfrm>
                <a:off x="7350000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6" name="Ristkülik 10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984CA3D-5B18-6EB0-516F-C18E4F93FD6C}"/>
                  </a:ext>
                </a:extLst>
              </p:cNvPr>
              <p:cNvSpPr/>
              <p:nvPr/>
            </p:nvSpPr>
            <p:spPr>
              <a:xfrm>
                <a:off x="7546858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7" name="Ristkülik 10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F1D842A-EAFE-9973-E318-61B8C83FDC3B}"/>
                  </a:ext>
                </a:extLst>
              </p:cNvPr>
              <p:cNvSpPr/>
              <p:nvPr/>
            </p:nvSpPr>
            <p:spPr>
              <a:xfrm>
                <a:off x="774371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8" name="Ristkülik 10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C1C86F9-6F1A-C04A-FBEC-CDEAB08C0F38}"/>
                  </a:ext>
                </a:extLst>
              </p:cNvPr>
              <p:cNvSpPr/>
              <p:nvPr/>
            </p:nvSpPr>
            <p:spPr>
              <a:xfrm>
                <a:off x="7940574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09" name="Ristkülik 10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1ABFD6B-D6BC-A64D-E046-F3F2A61B5A27}"/>
                  </a:ext>
                </a:extLst>
              </p:cNvPr>
              <p:cNvSpPr/>
              <p:nvPr/>
            </p:nvSpPr>
            <p:spPr>
              <a:xfrm>
                <a:off x="8136919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0" name="Ristkülik 10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641F680-9F51-1F7A-39DF-0248D1E56B91}"/>
                  </a:ext>
                </a:extLst>
              </p:cNvPr>
              <p:cNvSpPr/>
              <p:nvPr/>
            </p:nvSpPr>
            <p:spPr>
              <a:xfrm>
                <a:off x="8333777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1" name="Ristkülik 11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9A0D189-66CA-DF7C-7C99-4524696C63D8}"/>
                  </a:ext>
                </a:extLst>
              </p:cNvPr>
              <p:cNvSpPr/>
              <p:nvPr/>
            </p:nvSpPr>
            <p:spPr>
              <a:xfrm>
                <a:off x="8526083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2" name="Ristkülik 11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3A0F5D5-090F-BFC4-70D6-80DD3FB59519}"/>
                  </a:ext>
                </a:extLst>
              </p:cNvPr>
              <p:cNvSpPr/>
              <p:nvPr/>
            </p:nvSpPr>
            <p:spPr>
              <a:xfrm>
                <a:off x="8722941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3" name="Ristkülik 11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49CE36B-89D0-12F3-91ED-E76D4BB149EB}"/>
                  </a:ext>
                </a:extLst>
              </p:cNvPr>
              <p:cNvSpPr/>
              <p:nvPr/>
            </p:nvSpPr>
            <p:spPr>
              <a:xfrm>
                <a:off x="891928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4" name="Ristkülik 11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8F70644-6B77-2350-C4F8-841D2396CEB0}"/>
                  </a:ext>
                </a:extLst>
              </p:cNvPr>
              <p:cNvSpPr/>
              <p:nvPr/>
            </p:nvSpPr>
            <p:spPr>
              <a:xfrm>
                <a:off x="5000936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5" name="Ristkülik 11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58B93B7-81BA-4B3A-9D45-811F2B2DF1C7}"/>
                  </a:ext>
                </a:extLst>
              </p:cNvPr>
              <p:cNvSpPr/>
              <p:nvPr/>
            </p:nvSpPr>
            <p:spPr>
              <a:xfrm>
                <a:off x="5197794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6" name="Ristkülik 11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A258C95-FD18-3B5B-C0FE-C883E6A1CCA5}"/>
                  </a:ext>
                </a:extLst>
              </p:cNvPr>
              <p:cNvSpPr/>
              <p:nvPr/>
            </p:nvSpPr>
            <p:spPr>
              <a:xfrm>
                <a:off x="539465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7" name="Ristkülik 11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48EF534-8BDC-6CA4-5BF7-9D53475A3CF5}"/>
                  </a:ext>
                </a:extLst>
              </p:cNvPr>
              <p:cNvSpPr/>
              <p:nvPr/>
            </p:nvSpPr>
            <p:spPr>
              <a:xfrm>
                <a:off x="5591510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8" name="Ristkülik 11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F4B041F-D084-E82E-683D-9E15DCE8D2BF}"/>
                  </a:ext>
                </a:extLst>
              </p:cNvPr>
              <p:cNvSpPr/>
              <p:nvPr/>
            </p:nvSpPr>
            <p:spPr>
              <a:xfrm>
                <a:off x="5783816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19" name="Ristkülik 11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7C55E43-5721-90D4-4A58-3FA3EEADDE7F}"/>
                  </a:ext>
                </a:extLst>
              </p:cNvPr>
              <p:cNvSpPr/>
              <p:nvPr/>
            </p:nvSpPr>
            <p:spPr>
              <a:xfrm>
                <a:off x="5980674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0" name="Ristkülik 11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E3EC314-ABFE-888A-9D5B-9047089B9A78}"/>
                  </a:ext>
                </a:extLst>
              </p:cNvPr>
              <p:cNvSpPr/>
              <p:nvPr/>
            </p:nvSpPr>
            <p:spPr>
              <a:xfrm>
                <a:off x="617753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1" name="Ristkülik 12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B7836B9-BAF2-F98B-6F60-3A746C638E6C}"/>
                  </a:ext>
                </a:extLst>
              </p:cNvPr>
              <p:cNvSpPr/>
              <p:nvPr/>
            </p:nvSpPr>
            <p:spPr>
              <a:xfrm>
                <a:off x="6374390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2" name="Ristkülik 12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DA15A8D-C2DE-BB40-EDE3-0073FEBD283F}"/>
                  </a:ext>
                </a:extLst>
              </p:cNvPr>
              <p:cNvSpPr/>
              <p:nvPr/>
            </p:nvSpPr>
            <p:spPr>
              <a:xfrm>
                <a:off x="6566696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3" name="Ristkülik 12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66A60A5-0D28-673F-3AFB-BE480F23B680}"/>
                  </a:ext>
                </a:extLst>
              </p:cNvPr>
              <p:cNvSpPr/>
              <p:nvPr/>
            </p:nvSpPr>
            <p:spPr>
              <a:xfrm>
                <a:off x="6763554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4" name="Ristkülik 12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A3235D5-AA19-B440-03F9-EE25C384CEB1}"/>
                  </a:ext>
                </a:extLst>
              </p:cNvPr>
              <p:cNvSpPr/>
              <p:nvPr/>
            </p:nvSpPr>
            <p:spPr>
              <a:xfrm>
                <a:off x="696041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5" name="Ristkülik 12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CD44373-7000-9F33-5327-6C18F38C9424}"/>
                  </a:ext>
                </a:extLst>
              </p:cNvPr>
              <p:cNvSpPr/>
              <p:nvPr/>
            </p:nvSpPr>
            <p:spPr>
              <a:xfrm>
                <a:off x="7157270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6" name="Ristkülik 12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177B6F2-3532-EE0F-3FE7-F5EA1CF39A3F}"/>
                  </a:ext>
                </a:extLst>
              </p:cNvPr>
              <p:cNvSpPr/>
              <p:nvPr/>
            </p:nvSpPr>
            <p:spPr>
              <a:xfrm>
                <a:off x="7349576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7" name="Ristkülik 12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DB49147-4D29-771C-6CAE-FCF62DB1DD87}"/>
                  </a:ext>
                </a:extLst>
              </p:cNvPr>
              <p:cNvSpPr/>
              <p:nvPr/>
            </p:nvSpPr>
            <p:spPr>
              <a:xfrm>
                <a:off x="7546434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8" name="Ristkülik 12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CB51363-409A-2393-73A4-971C87D01692}"/>
                  </a:ext>
                </a:extLst>
              </p:cNvPr>
              <p:cNvSpPr/>
              <p:nvPr/>
            </p:nvSpPr>
            <p:spPr>
              <a:xfrm>
                <a:off x="774329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29" name="Ristkülik 12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4FC2C71-95D2-F42E-368B-51097B44ED4B}"/>
                  </a:ext>
                </a:extLst>
              </p:cNvPr>
              <p:cNvSpPr/>
              <p:nvPr/>
            </p:nvSpPr>
            <p:spPr>
              <a:xfrm>
                <a:off x="7940150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0" name="Ristkülik 12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F624261-745B-F133-FD67-F9980476E04C}"/>
                  </a:ext>
                </a:extLst>
              </p:cNvPr>
              <p:cNvSpPr/>
              <p:nvPr/>
            </p:nvSpPr>
            <p:spPr>
              <a:xfrm>
                <a:off x="8136495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1" name="Ristkülik 13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7CDD5F6-2EE9-6DCA-E920-4107AF79D3CB}"/>
                  </a:ext>
                </a:extLst>
              </p:cNvPr>
              <p:cNvSpPr/>
              <p:nvPr/>
            </p:nvSpPr>
            <p:spPr>
              <a:xfrm>
                <a:off x="8333353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2" name="Ristkülik 13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9EABC93-CD46-2585-7A76-D4BDE8661993}"/>
                  </a:ext>
                </a:extLst>
              </p:cNvPr>
              <p:cNvSpPr/>
              <p:nvPr/>
            </p:nvSpPr>
            <p:spPr>
              <a:xfrm>
                <a:off x="8525659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3" name="Ristkülik 13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C6B8FAE-5838-D29B-66EB-A4C9BAAC5A00}"/>
                  </a:ext>
                </a:extLst>
              </p:cNvPr>
              <p:cNvSpPr/>
              <p:nvPr/>
            </p:nvSpPr>
            <p:spPr>
              <a:xfrm>
                <a:off x="8722517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4" name="Ristkülik 13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6EFBC8B-E6B9-5901-0ABD-7DE56C97A3A7}"/>
                  </a:ext>
                </a:extLst>
              </p:cNvPr>
              <p:cNvSpPr/>
              <p:nvPr/>
            </p:nvSpPr>
            <p:spPr>
              <a:xfrm>
                <a:off x="891886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5" name="Ristkülik 13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AE53FA8-6C16-463E-35C4-D6074B0069E7}"/>
                  </a:ext>
                </a:extLst>
              </p:cNvPr>
              <p:cNvSpPr/>
              <p:nvPr/>
            </p:nvSpPr>
            <p:spPr>
              <a:xfrm>
                <a:off x="5000936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6" name="Ristkülik 13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1D79944-3829-8F36-90D1-415DE676A191}"/>
                  </a:ext>
                </a:extLst>
              </p:cNvPr>
              <p:cNvSpPr/>
              <p:nvPr/>
            </p:nvSpPr>
            <p:spPr>
              <a:xfrm>
                <a:off x="5197794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7" name="Ristkülik 13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2DFD0D4-20A5-1E83-2043-BC311822B9CA}"/>
                  </a:ext>
                </a:extLst>
              </p:cNvPr>
              <p:cNvSpPr/>
              <p:nvPr/>
            </p:nvSpPr>
            <p:spPr>
              <a:xfrm>
                <a:off x="539465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8" name="Ristkülik 13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61DFC19-843E-D495-65C6-5EC28480C719}"/>
                  </a:ext>
                </a:extLst>
              </p:cNvPr>
              <p:cNvSpPr/>
              <p:nvPr/>
            </p:nvSpPr>
            <p:spPr>
              <a:xfrm>
                <a:off x="5591510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39" name="Ristkülik 13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4023040-40B0-D799-E52C-A3DD0C8DB7F4}"/>
                  </a:ext>
                </a:extLst>
              </p:cNvPr>
              <p:cNvSpPr/>
              <p:nvPr/>
            </p:nvSpPr>
            <p:spPr>
              <a:xfrm>
                <a:off x="5783816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0" name="Ristkülik 13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4F729A7-94A2-95F3-E391-477D85524D4D}"/>
                  </a:ext>
                </a:extLst>
              </p:cNvPr>
              <p:cNvSpPr/>
              <p:nvPr/>
            </p:nvSpPr>
            <p:spPr>
              <a:xfrm>
                <a:off x="5980674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1" name="Ristkülik 14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AF6294C-F077-CE9D-FB13-6AC945AC4192}"/>
                  </a:ext>
                </a:extLst>
              </p:cNvPr>
              <p:cNvSpPr/>
              <p:nvPr/>
            </p:nvSpPr>
            <p:spPr>
              <a:xfrm>
                <a:off x="617753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2" name="Ristkülik 14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179AE57-6AAC-95CB-844A-AD0897BC3CBC}"/>
                  </a:ext>
                </a:extLst>
              </p:cNvPr>
              <p:cNvSpPr/>
              <p:nvPr/>
            </p:nvSpPr>
            <p:spPr>
              <a:xfrm>
                <a:off x="6374390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3" name="Ristkülik 14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A8ACD7E-BD97-3EA2-AF86-A9A6F34905F2}"/>
                  </a:ext>
                </a:extLst>
              </p:cNvPr>
              <p:cNvSpPr/>
              <p:nvPr/>
            </p:nvSpPr>
            <p:spPr>
              <a:xfrm>
                <a:off x="6566696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4" name="Ristkülik 14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6410D07-C105-3A0C-E104-892D74DEE678}"/>
                  </a:ext>
                </a:extLst>
              </p:cNvPr>
              <p:cNvSpPr/>
              <p:nvPr/>
            </p:nvSpPr>
            <p:spPr>
              <a:xfrm>
                <a:off x="6763554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5" name="Ristkülik 14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70F7629-1BD0-BC26-895C-B3B427E95ED9}"/>
                  </a:ext>
                </a:extLst>
              </p:cNvPr>
              <p:cNvSpPr/>
              <p:nvPr/>
            </p:nvSpPr>
            <p:spPr>
              <a:xfrm>
                <a:off x="696041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6" name="Ristkülik 14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0A50C4F-60F0-87AC-67B2-3C695EF8EFD5}"/>
                  </a:ext>
                </a:extLst>
              </p:cNvPr>
              <p:cNvSpPr/>
              <p:nvPr/>
            </p:nvSpPr>
            <p:spPr>
              <a:xfrm>
                <a:off x="7157270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7" name="Ristkülik 14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B8D3AD4-DEA4-08FC-4D49-0831408BB5FB}"/>
                  </a:ext>
                </a:extLst>
              </p:cNvPr>
              <p:cNvSpPr/>
              <p:nvPr/>
            </p:nvSpPr>
            <p:spPr>
              <a:xfrm>
                <a:off x="7349576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8" name="Ristkülik 14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F3BE497-9D03-5F9C-9D5B-87824ACF2AAA}"/>
                  </a:ext>
                </a:extLst>
              </p:cNvPr>
              <p:cNvSpPr/>
              <p:nvPr/>
            </p:nvSpPr>
            <p:spPr>
              <a:xfrm>
                <a:off x="7546434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49" name="Ristkülik 14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32D9DF1-1814-26C8-5AA9-956A77C0C228}"/>
                  </a:ext>
                </a:extLst>
              </p:cNvPr>
              <p:cNvSpPr/>
              <p:nvPr/>
            </p:nvSpPr>
            <p:spPr>
              <a:xfrm>
                <a:off x="774329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0" name="Ristkülik 14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FE5E513-85FD-2400-6471-A681C4A23207}"/>
                  </a:ext>
                </a:extLst>
              </p:cNvPr>
              <p:cNvSpPr/>
              <p:nvPr/>
            </p:nvSpPr>
            <p:spPr>
              <a:xfrm>
                <a:off x="7940150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1" name="Ristkülik 15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5C91DC4-F080-497D-C2B6-50FFC3CE9B8F}"/>
                  </a:ext>
                </a:extLst>
              </p:cNvPr>
              <p:cNvSpPr/>
              <p:nvPr/>
            </p:nvSpPr>
            <p:spPr>
              <a:xfrm>
                <a:off x="8136495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2" name="Ristkülik 15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49F06AC-E11F-BD3E-8ADB-F75C87025B40}"/>
                  </a:ext>
                </a:extLst>
              </p:cNvPr>
              <p:cNvSpPr/>
              <p:nvPr/>
            </p:nvSpPr>
            <p:spPr>
              <a:xfrm>
                <a:off x="8333353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3" name="Ristkülik 15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8132BF5-4115-1AFB-2E8E-35AC42DEACC5}"/>
                  </a:ext>
                </a:extLst>
              </p:cNvPr>
              <p:cNvSpPr/>
              <p:nvPr/>
            </p:nvSpPr>
            <p:spPr>
              <a:xfrm>
                <a:off x="8525659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4" name="Ristkülik 15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0641316-EB17-921D-5677-2417C7AAD704}"/>
                  </a:ext>
                </a:extLst>
              </p:cNvPr>
              <p:cNvSpPr/>
              <p:nvPr/>
            </p:nvSpPr>
            <p:spPr>
              <a:xfrm>
                <a:off x="8722517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5" name="Ristkülik 15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B89D805-6ADD-594D-5058-731EC373D312}"/>
                  </a:ext>
                </a:extLst>
              </p:cNvPr>
              <p:cNvSpPr/>
              <p:nvPr/>
            </p:nvSpPr>
            <p:spPr>
              <a:xfrm>
                <a:off x="891886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6" name="Ristkülik 15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89CFA24-AFFB-502A-EF2C-C8EB9E221AFF}"/>
                  </a:ext>
                </a:extLst>
              </p:cNvPr>
              <p:cNvSpPr/>
              <p:nvPr/>
            </p:nvSpPr>
            <p:spPr>
              <a:xfrm>
                <a:off x="5001360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7" name="Ristkülik 15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EEF5B24-65FB-C535-E1D3-83F1FE430C5A}"/>
                  </a:ext>
                </a:extLst>
              </p:cNvPr>
              <p:cNvSpPr/>
              <p:nvPr/>
            </p:nvSpPr>
            <p:spPr>
              <a:xfrm>
                <a:off x="5198218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8" name="Ristkülik 15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D9AFC8B-4C0D-83E0-C6E3-1888820B5759}"/>
                  </a:ext>
                </a:extLst>
              </p:cNvPr>
              <p:cNvSpPr/>
              <p:nvPr/>
            </p:nvSpPr>
            <p:spPr>
              <a:xfrm>
                <a:off x="539507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59" name="Ristkülik 15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0105179-F3B8-32D2-4A13-F641684C019C}"/>
                  </a:ext>
                </a:extLst>
              </p:cNvPr>
              <p:cNvSpPr/>
              <p:nvPr/>
            </p:nvSpPr>
            <p:spPr>
              <a:xfrm>
                <a:off x="5591934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0" name="Ristkülik 15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DCEE481-5D16-8704-2E5E-275C52C7AC1D}"/>
                  </a:ext>
                </a:extLst>
              </p:cNvPr>
              <p:cNvSpPr/>
              <p:nvPr/>
            </p:nvSpPr>
            <p:spPr>
              <a:xfrm>
                <a:off x="5784240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1" name="Ristkülik 16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FE99C46-097E-5A34-030C-DAC9B1F3DCB0}"/>
                  </a:ext>
                </a:extLst>
              </p:cNvPr>
              <p:cNvSpPr/>
              <p:nvPr/>
            </p:nvSpPr>
            <p:spPr>
              <a:xfrm>
                <a:off x="5981098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2" name="Ristkülik 16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A155E7D-589A-859F-9E31-B40EF9721968}"/>
                  </a:ext>
                </a:extLst>
              </p:cNvPr>
              <p:cNvSpPr/>
              <p:nvPr/>
            </p:nvSpPr>
            <p:spPr>
              <a:xfrm>
                <a:off x="617795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3" name="Ristkülik 16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DB76BAF-6DFB-79CB-302F-076C23898881}"/>
                  </a:ext>
                </a:extLst>
              </p:cNvPr>
              <p:cNvSpPr/>
              <p:nvPr/>
            </p:nvSpPr>
            <p:spPr>
              <a:xfrm>
                <a:off x="6374814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4" name="Ristkülik 16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81FEDBC-2A45-7F0B-9CCF-E74C133C5A18}"/>
                  </a:ext>
                </a:extLst>
              </p:cNvPr>
              <p:cNvSpPr/>
              <p:nvPr/>
            </p:nvSpPr>
            <p:spPr>
              <a:xfrm>
                <a:off x="6567120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5" name="Ristkülik 16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8EBE4C6-972A-D7B7-E895-23A7E1530F86}"/>
                  </a:ext>
                </a:extLst>
              </p:cNvPr>
              <p:cNvSpPr/>
              <p:nvPr/>
            </p:nvSpPr>
            <p:spPr>
              <a:xfrm>
                <a:off x="6763978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6" name="Ristkülik 16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435AFEF-A8F4-4878-AB4B-FEB2BFE803F0}"/>
                  </a:ext>
                </a:extLst>
              </p:cNvPr>
              <p:cNvSpPr/>
              <p:nvPr/>
            </p:nvSpPr>
            <p:spPr>
              <a:xfrm>
                <a:off x="696083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7" name="Ristkülik 16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45589AC-E2EF-3FEA-2A10-B12C5F94975D}"/>
                  </a:ext>
                </a:extLst>
              </p:cNvPr>
              <p:cNvSpPr/>
              <p:nvPr/>
            </p:nvSpPr>
            <p:spPr>
              <a:xfrm>
                <a:off x="7157694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8" name="Ristkülik 16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EE05198-4722-3B1B-B35B-35DCDF7F6409}"/>
                  </a:ext>
                </a:extLst>
              </p:cNvPr>
              <p:cNvSpPr/>
              <p:nvPr/>
            </p:nvSpPr>
            <p:spPr>
              <a:xfrm>
                <a:off x="7350000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69" name="Ristkülik 16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7E3F286-7ABA-241B-25E8-D02BC8C40224}"/>
                  </a:ext>
                </a:extLst>
              </p:cNvPr>
              <p:cNvSpPr/>
              <p:nvPr/>
            </p:nvSpPr>
            <p:spPr>
              <a:xfrm>
                <a:off x="7546858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0" name="Ristkülik 16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DF20790-B86B-098B-7E8C-2746F7CB5F7B}"/>
                  </a:ext>
                </a:extLst>
              </p:cNvPr>
              <p:cNvSpPr/>
              <p:nvPr/>
            </p:nvSpPr>
            <p:spPr>
              <a:xfrm>
                <a:off x="774371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1" name="Ristkülik 17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352823F-44DA-46FA-7C02-166686D232D6}"/>
                  </a:ext>
                </a:extLst>
              </p:cNvPr>
              <p:cNvSpPr/>
              <p:nvPr/>
            </p:nvSpPr>
            <p:spPr>
              <a:xfrm>
                <a:off x="7940574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2" name="Ristkülik 17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232258E-1896-80BA-02F5-401DE312D53C}"/>
                  </a:ext>
                </a:extLst>
              </p:cNvPr>
              <p:cNvSpPr/>
              <p:nvPr/>
            </p:nvSpPr>
            <p:spPr>
              <a:xfrm>
                <a:off x="8136919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3" name="Ristkülik 17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07654B3-B2CC-7A4B-1DE4-0534B33DAF24}"/>
                  </a:ext>
                </a:extLst>
              </p:cNvPr>
              <p:cNvSpPr/>
              <p:nvPr/>
            </p:nvSpPr>
            <p:spPr>
              <a:xfrm>
                <a:off x="8333777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4" name="Ristkülik 17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B6AAD2E-B43F-7D7F-FEAD-270825D38EC2}"/>
                  </a:ext>
                </a:extLst>
              </p:cNvPr>
              <p:cNvSpPr/>
              <p:nvPr/>
            </p:nvSpPr>
            <p:spPr>
              <a:xfrm>
                <a:off x="8526083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5" name="Ristkülik 17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1FFE73C-E2C2-1DB5-7F79-112057FAE72F}"/>
                  </a:ext>
                </a:extLst>
              </p:cNvPr>
              <p:cNvSpPr/>
              <p:nvPr/>
            </p:nvSpPr>
            <p:spPr>
              <a:xfrm>
                <a:off x="8722941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6" name="Ristkülik 17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A1CDBFC-F6C9-17D7-23DE-5AC4E47EDC88}"/>
                  </a:ext>
                </a:extLst>
              </p:cNvPr>
              <p:cNvSpPr/>
              <p:nvPr/>
            </p:nvSpPr>
            <p:spPr>
              <a:xfrm>
                <a:off x="891928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7" name="Ristkülik 17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37FF8F2-4171-6420-A884-456E9DE2EBF1}"/>
                  </a:ext>
                </a:extLst>
              </p:cNvPr>
              <p:cNvSpPr/>
              <p:nvPr/>
            </p:nvSpPr>
            <p:spPr>
              <a:xfrm>
                <a:off x="5002586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8" name="Ristkülik 17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C5663A3-42E3-56E0-F731-D1C74A2A360E}"/>
                  </a:ext>
                </a:extLst>
              </p:cNvPr>
              <p:cNvSpPr/>
              <p:nvPr/>
            </p:nvSpPr>
            <p:spPr>
              <a:xfrm>
                <a:off x="5199444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79" name="Ristkülik 17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A7F52B8-63C9-6DDC-5BE7-1AE2309DFFCB}"/>
                  </a:ext>
                </a:extLst>
              </p:cNvPr>
              <p:cNvSpPr/>
              <p:nvPr/>
            </p:nvSpPr>
            <p:spPr>
              <a:xfrm>
                <a:off x="539630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0" name="Ristkülik 17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0AD421A-6CBF-BFDB-A70A-14D525162A19}"/>
                  </a:ext>
                </a:extLst>
              </p:cNvPr>
              <p:cNvSpPr/>
              <p:nvPr/>
            </p:nvSpPr>
            <p:spPr>
              <a:xfrm>
                <a:off x="5593160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1" name="Ristkülik 18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19A4900-3D22-58CB-5A61-3E50CC874072}"/>
                  </a:ext>
                </a:extLst>
              </p:cNvPr>
              <p:cNvSpPr/>
              <p:nvPr/>
            </p:nvSpPr>
            <p:spPr>
              <a:xfrm>
                <a:off x="5785466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2" name="Ristkülik 18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BF3862C-363D-E778-FDD7-4CAE6F77E2E4}"/>
                  </a:ext>
                </a:extLst>
              </p:cNvPr>
              <p:cNvSpPr/>
              <p:nvPr/>
            </p:nvSpPr>
            <p:spPr>
              <a:xfrm>
                <a:off x="5982324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3" name="Ristkülik 18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5123171-A24E-B057-CE89-E88B9454B14B}"/>
                  </a:ext>
                </a:extLst>
              </p:cNvPr>
              <p:cNvSpPr/>
              <p:nvPr/>
            </p:nvSpPr>
            <p:spPr>
              <a:xfrm>
                <a:off x="617918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4" name="Ristkülik 18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FD9D384-C869-46C6-1998-4E9B7B5E7B77}"/>
                  </a:ext>
                </a:extLst>
              </p:cNvPr>
              <p:cNvSpPr/>
              <p:nvPr/>
            </p:nvSpPr>
            <p:spPr>
              <a:xfrm>
                <a:off x="6376040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5" name="Ristkülik 18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7A27B19-FB47-8A5C-1798-70A1B0952804}"/>
                  </a:ext>
                </a:extLst>
              </p:cNvPr>
              <p:cNvSpPr/>
              <p:nvPr/>
            </p:nvSpPr>
            <p:spPr>
              <a:xfrm>
                <a:off x="6568346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6" name="Ristkülik 18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014FE4D-4812-3861-9EC3-293C5001859C}"/>
                  </a:ext>
                </a:extLst>
              </p:cNvPr>
              <p:cNvSpPr/>
              <p:nvPr/>
            </p:nvSpPr>
            <p:spPr>
              <a:xfrm>
                <a:off x="6765204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7" name="Ristkülik 18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8C2B107-EF3C-1C8D-A4B5-FAD163DD40E4}"/>
                  </a:ext>
                </a:extLst>
              </p:cNvPr>
              <p:cNvSpPr/>
              <p:nvPr/>
            </p:nvSpPr>
            <p:spPr>
              <a:xfrm>
                <a:off x="696206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8" name="Ristkülik 18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105B39D-74DA-5B20-5814-00D2AC0BEE42}"/>
                  </a:ext>
                </a:extLst>
              </p:cNvPr>
              <p:cNvSpPr/>
              <p:nvPr/>
            </p:nvSpPr>
            <p:spPr>
              <a:xfrm>
                <a:off x="7158920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89" name="Ristkülik 18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1F61A2E-3C5D-82EE-7FDA-203E42DE774B}"/>
                  </a:ext>
                </a:extLst>
              </p:cNvPr>
              <p:cNvSpPr/>
              <p:nvPr/>
            </p:nvSpPr>
            <p:spPr>
              <a:xfrm>
                <a:off x="7351226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0" name="Ristkülik 18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08B22D5-812C-5D2A-6260-E77EF107108A}"/>
                  </a:ext>
                </a:extLst>
              </p:cNvPr>
              <p:cNvSpPr/>
              <p:nvPr/>
            </p:nvSpPr>
            <p:spPr>
              <a:xfrm>
                <a:off x="7548084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1" name="Ristkülik 19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B9F8B64-20C6-1D9A-6702-93111273586C}"/>
                  </a:ext>
                </a:extLst>
              </p:cNvPr>
              <p:cNvSpPr/>
              <p:nvPr/>
            </p:nvSpPr>
            <p:spPr>
              <a:xfrm>
                <a:off x="774494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2" name="Ristkülik 19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029E261-D74B-2663-44A3-27E106F3D1D3}"/>
                  </a:ext>
                </a:extLst>
              </p:cNvPr>
              <p:cNvSpPr/>
              <p:nvPr/>
            </p:nvSpPr>
            <p:spPr>
              <a:xfrm>
                <a:off x="7941800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3" name="Ristkülik 19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DF9138F-E738-E3F2-B13B-605B02FB514F}"/>
                  </a:ext>
                </a:extLst>
              </p:cNvPr>
              <p:cNvSpPr/>
              <p:nvPr/>
            </p:nvSpPr>
            <p:spPr>
              <a:xfrm>
                <a:off x="8138145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4" name="Ristkülik 19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D7BCC29-7BA5-0720-AD11-5B8BB2FDED32}"/>
                  </a:ext>
                </a:extLst>
              </p:cNvPr>
              <p:cNvSpPr/>
              <p:nvPr/>
            </p:nvSpPr>
            <p:spPr>
              <a:xfrm>
                <a:off x="8335003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5" name="Ristkülik 19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DC7E8A8-13C8-9FC5-4D1E-5D05E7E308D9}"/>
                  </a:ext>
                </a:extLst>
              </p:cNvPr>
              <p:cNvSpPr/>
              <p:nvPr/>
            </p:nvSpPr>
            <p:spPr>
              <a:xfrm>
                <a:off x="8527309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6" name="Ristkülik 19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834CD9E-03B7-CE21-92EA-866A1B57681C}"/>
                  </a:ext>
                </a:extLst>
              </p:cNvPr>
              <p:cNvSpPr/>
              <p:nvPr/>
            </p:nvSpPr>
            <p:spPr>
              <a:xfrm>
                <a:off x="8724167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7" name="Ristkülik 19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B032932-65E5-AFFA-2A5E-00E04F051DB4}"/>
                  </a:ext>
                </a:extLst>
              </p:cNvPr>
              <p:cNvSpPr/>
              <p:nvPr/>
            </p:nvSpPr>
            <p:spPr>
              <a:xfrm>
                <a:off x="892051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8" name="Ristkülik 19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BE3EB69-B78E-307E-282C-882B947326C3}"/>
                  </a:ext>
                </a:extLst>
              </p:cNvPr>
              <p:cNvSpPr/>
              <p:nvPr/>
            </p:nvSpPr>
            <p:spPr>
              <a:xfrm>
                <a:off x="5002586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199" name="Ristkülik 19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D9673A0-7386-0A56-04A4-8A42F5ACB88C}"/>
                  </a:ext>
                </a:extLst>
              </p:cNvPr>
              <p:cNvSpPr/>
              <p:nvPr/>
            </p:nvSpPr>
            <p:spPr>
              <a:xfrm>
                <a:off x="5199444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0" name="Ristkülik 19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E3E8937-604F-CA84-B2F7-0F7AC384D5E5}"/>
                  </a:ext>
                </a:extLst>
              </p:cNvPr>
              <p:cNvSpPr/>
              <p:nvPr/>
            </p:nvSpPr>
            <p:spPr>
              <a:xfrm>
                <a:off x="539630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1" name="Ristkülik 20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FE25231-7F6D-2714-F35F-9FF9AC0D9A5F}"/>
                  </a:ext>
                </a:extLst>
              </p:cNvPr>
              <p:cNvSpPr/>
              <p:nvPr/>
            </p:nvSpPr>
            <p:spPr>
              <a:xfrm>
                <a:off x="5593160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2" name="Ristkülik 20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1B310C2-BA13-0BFB-8C41-20022F62E3EE}"/>
                  </a:ext>
                </a:extLst>
              </p:cNvPr>
              <p:cNvSpPr/>
              <p:nvPr/>
            </p:nvSpPr>
            <p:spPr>
              <a:xfrm>
                <a:off x="5785466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3" name="Ristkülik 20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14A76DC-16A8-1998-862D-6848D1CA753E}"/>
                  </a:ext>
                </a:extLst>
              </p:cNvPr>
              <p:cNvSpPr/>
              <p:nvPr/>
            </p:nvSpPr>
            <p:spPr>
              <a:xfrm>
                <a:off x="5982324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4" name="Ristkülik 20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451993E-970A-2703-E759-D4FA1B9A469E}"/>
                  </a:ext>
                </a:extLst>
              </p:cNvPr>
              <p:cNvSpPr/>
              <p:nvPr/>
            </p:nvSpPr>
            <p:spPr>
              <a:xfrm>
                <a:off x="617918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5" name="Ristkülik 20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31B50E6-D74E-A559-B5AE-3C438A2339D8}"/>
                  </a:ext>
                </a:extLst>
              </p:cNvPr>
              <p:cNvSpPr/>
              <p:nvPr/>
            </p:nvSpPr>
            <p:spPr>
              <a:xfrm>
                <a:off x="6376040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6" name="Ristkülik 20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B5B8361-96B3-1DEB-95A5-991589E6917B}"/>
                  </a:ext>
                </a:extLst>
              </p:cNvPr>
              <p:cNvSpPr/>
              <p:nvPr/>
            </p:nvSpPr>
            <p:spPr>
              <a:xfrm>
                <a:off x="6568346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7" name="Ristkülik 20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C9F80A8-44C3-F10A-1FC7-8A4C33910616}"/>
                  </a:ext>
                </a:extLst>
              </p:cNvPr>
              <p:cNvSpPr/>
              <p:nvPr/>
            </p:nvSpPr>
            <p:spPr>
              <a:xfrm>
                <a:off x="6765204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8" name="Ristkülik 20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CE840BB-42B2-5BCA-A6CF-75E58A47E657}"/>
                  </a:ext>
                </a:extLst>
              </p:cNvPr>
              <p:cNvSpPr/>
              <p:nvPr/>
            </p:nvSpPr>
            <p:spPr>
              <a:xfrm>
                <a:off x="696206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09" name="Ristkülik 20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6BEBB87-B61B-7645-DE1F-F72C58488A2B}"/>
                  </a:ext>
                </a:extLst>
              </p:cNvPr>
              <p:cNvSpPr/>
              <p:nvPr/>
            </p:nvSpPr>
            <p:spPr>
              <a:xfrm>
                <a:off x="7158920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0" name="Ristkülik 20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F4C4533-AA8C-2F9F-858C-3553A91FC1B5}"/>
                  </a:ext>
                </a:extLst>
              </p:cNvPr>
              <p:cNvSpPr/>
              <p:nvPr/>
            </p:nvSpPr>
            <p:spPr>
              <a:xfrm>
                <a:off x="7351226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1" name="Ristkülik 21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719280E-0EA6-818D-2B91-7F4C4D756D04}"/>
                  </a:ext>
                </a:extLst>
              </p:cNvPr>
              <p:cNvSpPr/>
              <p:nvPr/>
            </p:nvSpPr>
            <p:spPr>
              <a:xfrm>
                <a:off x="7548084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2" name="Ristkülik 21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E7FA8DF-73EE-8019-C685-48892A3EC155}"/>
                  </a:ext>
                </a:extLst>
              </p:cNvPr>
              <p:cNvSpPr/>
              <p:nvPr/>
            </p:nvSpPr>
            <p:spPr>
              <a:xfrm>
                <a:off x="774494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3" name="Ristkülik 21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157C45B-3D68-5689-3C9E-3850B55996FA}"/>
                  </a:ext>
                </a:extLst>
              </p:cNvPr>
              <p:cNvSpPr/>
              <p:nvPr/>
            </p:nvSpPr>
            <p:spPr>
              <a:xfrm>
                <a:off x="7941800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4" name="Ristkülik 21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D155C1C-B1D3-7383-6E98-25A0C4849B91}"/>
                  </a:ext>
                </a:extLst>
              </p:cNvPr>
              <p:cNvSpPr/>
              <p:nvPr/>
            </p:nvSpPr>
            <p:spPr>
              <a:xfrm>
                <a:off x="8138145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5" name="Ristkülik 21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D958425-C200-8250-3CA5-A5C3F176F04A}"/>
                  </a:ext>
                </a:extLst>
              </p:cNvPr>
              <p:cNvSpPr/>
              <p:nvPr/>
            </p:nvSpPr>
            <p:spPr>
              <a:xfrm>
                <a:off x="8335003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6" name="Ristkülik 21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B71E783-B754-A7E8-D29A-8CCF4DCDD905}"/>
                  </a:ext>
                </a:extLst>
              </p:cNvPr>
              <p:cNvSpPr/>
              <p:nvPr/>
            </p:nvSpPr>
            <p:spPr>
              <a:xfrm>
                <a:off x="8527309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7" name="Ristkülik 21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7F5AE4E-4953-D479-64CA-80F8CDDFF9EE}"/>
                  </a:ext>
                </a:extLst>
              </p:cNvPr>
              <p:cNvSpPr/>
              <p:nvPr/>
            </p:nvSpPr>
            <p:spPr>
              <a:xfrm>
                <a:off x="8724167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8" name="Ristkülik 21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80187FA-60B0-4245-B483-86FD9DDFDDE4}"/>
                  </a:ext>
                </a:extLst>
              </p:cNvPr>
              <p:cNvSpPr/>
              <p:nvPr/>
            </p:nvSpPr>
            <p:spPr>
              <a:xfrm>
                <a:off x="892051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19" name="Ristkülik 21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F5B7638-4970-2389-B4BB-13ECE629008E}"/>
                  </a:ext>
                </a:extLst>
              </p:cNvPr>
              <p:cNvSpPr/>
              <p:nvPr/>
            </p:nvSpPr>
            <p:spPr>
              <a:xfrm>
                <a:off x="5003010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0" name="Ristkülik 21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850A812-7091-7024-5D82-8E2B32302C44}"/>
                  </a:ext>
                </a:extLst>
              </p:cNvPr>
              <p:cNvSpPr/>
              <p:nvPr/>
            </p:nvSpPr>
            <p:spPr>
              <a:xfrm>
                <a:off x="5199868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1" name="Ristkülik 22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1CE03DD-4323-D6CA-B764-7B3D8368C67F}"/>
                  </a:ext>
                </a:extLst>
              </p:cNvPr>
              <p:cNvSpPr/>
              <p:nvPr/>
            </p:nvSpPr>
            <p:spPr>
              <a:xfrm>
                <a:off x="539672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2" name="Ristkülik 22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40B94FA-8FDB-EBCC-89FF-61E23E9809EA}"/>
                  </a:ext>
                </a:extLst>
              </p:cNvPr>
              <p:cNvSpPr/>
              <p:nvPr/>
            </p:nvSpPr>
            <p:spPr>
              <a:xfrm>
                <a:off x="5593584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3" name="Ristkülik 22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C5134D5-8A9C-7967-DDCA-9AA42A68F8C6}"/>
                  </a:ext>
                </a:extLst>
              </p:cNvPr>
              <p:cNvSpPr/>
              <p:nvPr/>
            </p:nvSpPr>
            <p:spPr>
              <a:xfrm>
                <a:off x="5785890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4" name="Ristkülik 22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254B2CD-B0BF-8A24-0FAB-21BFC7CC32DC}"/>
                  </a:ext>
                </a:extLst>
              </p:cNvPr>
              <p:cNvSpPr/>
              <p:nvPr/>
            </p:nvSpPr>
            <p:spPr>
              <a:xfrm>
                <a:off x="5982748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5" name="Ristkülik 22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24A78FC-9ED2-EA56-DBEF-24D62655D31D}"/>
                  </a:ext>
                </a:extLst>
              </p:cNvPr>
              <p:cNvSpPr/>
              <p:nvPr/>
            </p:nvSpPr>
            <p:spPr>
              <a:xfrm>
                <a:off x="617960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6" name="Ristkülik 22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D1A230D-83CB-8A0E-D67A-14595709BEF6}"/>
                  </a:ext>
                </a:extLst>
              </p:cNvPr>
              <p:cNvSpPr/>
              <p:nvPr/>
            </p:nvSpPr>
            <p:spPr>
              <a:xfrm>
                <a:off x="6376464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7" name="Ristkülik 22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1AB4835-C485-CBFB-E70A-3115F2D7CD09}"/>
                  </a:ext>
                </a:extLst>
              </p:cNvPr>
              <p:cNvSpPr/>
              <p:nvPr/>
            </p:nvSpPr>
            <p:spPr>
              <a:xfrm>
                <a:off x="6568770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8" name="Ristkülik 22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3AD5189-452B-CA2D-95DD-81E6CE7B7A30}"/>
                  </a:ext>
                </a:extLst>
              </p:cNvPr>
              <p:cNvSpPr/>
              <p:nvPr/>
            </p:nvSpPr>
            <p:spPr>
              <a:xfrm>
                <a:off x="6765628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29" name="Ristkülik 22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0D0222E-B231-09C8-4261-D546541EFE48}"/>
                  </a:ext>
                </a:extLst>
              </p:cNvPr>
              <p:cNvSpPr/>
              <p:nvPr/>
            </p:nvSpPr>
            <p:spPr>
              <a:xfrm>
                <a:off x="696248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0" name="Ristkülik 22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E1C558A-F9D0-38BB-9123-4683A00855C4}"/>
                  </a:ext>
                </a:extLst>
              </p:cNvPr>
              <p:cNvSpPr/>
              <p:nvPr/>
            </p:nvSpPr>
            <p:spPr>
              <a:xfrm>
                <a:off x="7159344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1" name="Ristkülik 23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587F4C3-80DF-638F-B081-72D68767249C}"/>
                  </a:ext>
                </a:extLst>
              </p:cNvPr>
              <p:cNvSpPr/>
              <p:nvPr/>
            </p:nvSpPr>
            <p:spPr>
              <a:xfrm>
                <a:off x="7351650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2" name="Ristkülik 23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A687099-76A0-D55D-4CF5-B2D1CEA22727}"/>
                  </a:ext>
                </a:extLst>
              </p:cNvPr>
              <p:cNvSpPr/>
              <p:nvPr/>
            </p:nvSpPr>
            <p:spPr>
              <a:xfrm>
                <a:off x="7548508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3" name="Ristkülik 23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92C2D29-AE8E-9E9E-B6C5-46230849361D}"/>
                  </a:ext>
                </a:extLst>
              </p:cNvPr>
              <p:cNvSpPr/>
              <p:nvPr/>
            </p:nvSpPr>
            <p:spPr>
              <a:xfrm>
                <a:off x="774536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4" name="Ristkülik 23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BF6C4D3-6A37-41C0-AD31-586780B499F9}"/>
                  </a:ext>
                </a:extLst>
              </p:cNvPr>
              <p:cNvSpPr/>
              <p:nvPr/>
            </p:nvSpPr>
            <p:spPr>
              <a:xfrm>
                <a:off x="7942224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5" name="Ristkülik 23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9E43498-8A8F-B578-C6F5-5CE2F5A55BEA}"/>
                  </a:ext>
                </a:extLst>
              </p:cNvPr>
              <p:cNvSpPr/>
              <p:nvPr/>
            </p:nvSpPr>
            <p:spPr>
              <a:xfrm>
                <a:off x="8138569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6" name="Ristkülik 23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AA24FF5-1289-E9A3-954B-E623996978BD}"/>
                  </a:ext>
                </a:extLst>
              </p:cNvPr>
              <p:cNvSpPr/>
              <p:nvPr/>
            </p:nvSpPr>
            <p:spPr>
              <a:xfrm>
                <a:off x="8335427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7" name="Ristkülik 23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04C39FE-42C1-164E-59A5-A72E2A4A09D3}"/>
                  </a:ext>
                </a:extLst>
              </p:cNvPr>
              <p:cNvSpPr/>
              <p:nvPr/>
            </p:nvSpPr>
            <p:spPr>
              <a:xfrm>
                <a:off x="8527733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8" name="Ristkülik 23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3F5B120-8222-C497-B591-1E31DFDE3E73}"/>
                  </a:ext>
                </a:extLst>
              </p:cNvPr>
              <p:cNvSpPr/>
              <p:nvPr/>
            </p:nvSpPr>
            <p:spPr>
              <a:xfrm>
                <a:off x="8724591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39" name="Ristkülik 23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F79FF8C-748E-8B1B-D1CD-D67802A35E4C}"/>
                  </a:ext>
                </a:extLst>
              </p:cNvPr>
              <p:cNvSpPr/>
              <p:nvPr/>
            </p:nvSpPr>
            <p:spPr>
              <a:xfrm>
                <a:off x="892093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0" name="Ristkülik 23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326B391-ABF8-28E2-7310-01C8F5AFEEBA}"/>
                  </a:ext>
                </a:extLst>
              </p:cNvPr>
              <p:cNvSpPr/>
              <p:nvPr/>
            </p:nvSpPr>
            <p:spPr>
              <a:xfrm>
                <a:off x="5002586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1" name="Ristkülik 24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7A8A9E9-36E7-55FC-597E-1145315343F1}"/>
                  </a:ext>
                </a:extLst>
              </p:cNvPr>
              <p:cNvSpPr/>
              <p:nvPr/>
            </p:nvSpPr>
            <p:spPr>
              <a:xfrm>
                <a:off x="5199444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2" name="Ristkülik 24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60524E7-A7F6-21BD-41D6-708B40CA1063}"/>
                  </a:ext>
                </a:extLst>
              </p:cNvPr>
              <p:cNvSpPr/>
              <p:nvPr/>
            </p:nvSpPr>
            <p:spPr>
              <a:xfrm>
                <a:off x="539630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3" name="Ristkülik 24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2ADC62C-BF5E-FC16-E006-DFB6F6520916}"/>
                  </a:ext>
                </a:extLst>
              </p:cNvPr>
              <p:cNvSpPr/>
              <p:nvPr/>
            </p:nvSpPr>
            <p:spPr>
              <a:xfrm>
                <a:off x="5593160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4" name="Ristkülik 24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21C4558-D868-A03C-8EB1-C3F087887E91}"/>
                  </a:ext>
                </a:extLst>
              </p:cNvPr>
              <p:cNvSpPr/>
              <p:nvPr/>
            </p:nvSpPr>
            <p:spPr>
              <a:xfrm>
                <a:off x="5785466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5" name="Ristkülik 24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97EFE91-344B-C2AE-D907-012660724C3F}"/>
                  </a:ext>
                </a:extLst>
              </p:cNvPr>
              <p:cNvSpPr/>
              <p:nvPr/>
            </p:nvSpPr>
            <p:spPr>
              <a:xfrm>
                <a:off x="5982324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6" name="Ristkülik 24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8F26592-CB44-273F-FA2B-3D09B9289DFD}"/>
                  </a:ext>
                </a:extLst>
              </p:cNvPr>
              <p:cNvSpPr/>
              <p:nvPr/>
            </p:nvSpPr>
            <p:spPr>
              <a:xfrm>
                <a:off x="617918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7" name="Ristkülik 24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A1806E3-D55C-E3D2-B666-D1E875F54EAA}"/>
                  </a:ext>
                </a:extLst>
              </p:cNvPr>
              <p:cNvSpPr/>
              <p:nvPr/>
            </p:nvSpPr>
            <p:spPr>
              <a:xfrm>
                <a:off x="6376040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8" name="Ristkülik 24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8F7AA18-3880-E1B3-3508-53552702FE07}"/>
                  </a:ext>
                </a:extLst>
              </p:cNvPr>
              <p:cNvSpPr/>
              <p:nvPr/>
            </p:nvSpPr>
            <p:spPr>
              <a:xfrm>
                <a:off x="6568346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49" name="Ristkülik 24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FFA225B-2BD7-0F03-75D9-A538D7D79709}"/>
                  </a:ext>
                </a:extLst>
              </p:cNvPr>
              <p:cNvSpPr/>
              <p:nvPr/>
            </p:nvSpPr>
            <p:spPr>
              <a:xfrm>
                <a:off x="6765204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0" name="Ristkülik 24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09E4993-3BE0-4013-AD59-93C152B48E14}"/>
                  </a:ext>
                </a:extLst>
              </p:cNvPr>
              <p:cNvSpPr/>
              <p:nvPr/>
            </p:nvSpPr>
            <p:spPr>
              <a:xfrm>
                <a:off x="696206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1" name="Ristkülik 25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ACF83F3-ED5C-5618-4C5B-6A0BCBFD6759}"/>
                  </a:ext>
                </a:extLst>
              </p:cNvPr>
              <p:cNvSpPr/>
              <p:nvPr/>
            </p:nvSpPr>
            <p:spPr>
              <a:xfrm>
                <a:off x="7158920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2" name="Ristkülik 25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CCC691C-CBE8-5FCD-A297-7BDD5A3BFB16}"/>
                  </a:ext>
                </a:extLst>
              </p:cNvPr>
              <p:cNvSpPr/>
              <p:nvPr/>
            </p:nvSpPr>
            <p:spPr>
              <a:xfrm>
                <a:off x="7351226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3" name="Ristkülik 25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A1A3466-A300-B65B-A377-894DEA2FDAC9}"/>
                  </a:ext>
                </a:extLst>
              </p:cNvPr>
              <p:cNvSpPr/>
              <p:nvPr/>
            </p:nvSpPr>
            <p:spPr>
              <a:xfrm>
                <a:off x="7548084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4" name="Ristkülik 25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E7AA4A2-8635-858C-6CE8-D7AC5B9F9D6F}"/>
                  </a:ext>
                </a:extLst>
              </p:cNvPr>
              <p:cNvSpPr/>
              <p:nvPr/>
            </p:nvSpPr>
            <p:spPr>
              <a:xfrm>
                <a:off x="774494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5" name="Ristkülik 25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3E6F2A1-EFC4-836D-CD7A-BF72AACA0031}"/>
                  </a:ext>
                </a:extLst>
              </p:cNvPr>
              <p:cNvSpPr/>
              <p:nvPr/>
            </p:nvSpPr>
            <p:spPr>
              <a:xfrm>
                <a:off x="7941800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6" name="Ristkülik 25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FA935B0-B71F-F368-E483-105FD30F902A}"/>
                  </a:ext>
                </a:extLst>
              </p:cNvPr>
              <p:cNvSpPr/>
              <p:nvPr/>
            </p:nvSpPr>
            <p:spPr>
              <a:xfrm>
                <a:off x="8138145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7" name="Ristkülik 25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C0E0B1B-1B23-5B8F-C769-0FA04F63C701}"/>
                  </a:ext>
                </a:extLst>
              </p:cNvPr>
              <p:cNvSpPr/>
              <p:nvPr/>
            </p:nvSpPr>
            <p:spPr>
              <a:xfrm>
                <a:off x="8335003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8" name="Ristkülik 25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5A15FF6-FA86-B11D-BDD5-1DE5C018FB2A}"/>
                  </a:ext>
                </a:extLst>
              </p:cNvPr>
              <p:cNvSpPr/>
              <p:nvPr/>
            </p:nvSpPr>
            <p:spPr>
              <a:xfrm>
                <a:off x="8527309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59" name="Ristkülik 25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E4911C5-10C1-282C-6FB5-84E5648571A3}"/>
                  </a:ext>
                </a:extLst>
              </p:cNvPr>
              <p:cNvSpPr/>
              <p:nvPr/>
            </p:nvSpPr>
            <p:spPr>
              <a:xfrm>
                <a:off x="8724167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0" name="Ristkülik 25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62C150A-FC71-8E9E-0253-172D9F97B816}"/>
                  </a:ext>
                </a:extLst>
              </p:cNvPr>
              <p:cNvSpPr/>
              <p:nvPr/>
            </p:nvSpPr>
            <p:spPr>
              <a:xfrm>
                <a:off x="892051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1" name="Ristkülik 26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C51B08C-327F-4547-C973-D13F2925AB70}"/>
                  </a:ext>
                </a:extLst>
              </p:cNvPr>
              <p:cNvSpPr/>
              <p:nvPr/>
            </p:nvSpPr>
            <p:spPr>
              <a:xfrm>
                <a:off x="5002586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2" name="Ristkülik 26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1AE930D-1C64-7F83-B697-AF5E5E3C639C}"/>
                  </a:ext>
                </a:extLst>
              </p:cNvPr>
              <p:cNvSpPr/>
              <p:nvPr/>
            </p:nvSpPr>
            <p:spPr>
              <a:xfrm>
                <a:off x="5199444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3" name="Ristkülik 26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5D19692-40F3-D522-2305-A2883E13E039}"/>
                  </a:ext>
                </a:extLst>
              </p:cNvPr>
              <p:cNvSpPr/>
              <p:nvPr/>
            </p:nvSpPr>
            <p:spPr>
              <a:xfrm>
                <a:off x="539630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4" name="Ristkülik 26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6C08D9D-FA63-BDE5-9F02-3217BE6303FC}"/>
                  </a:ext>
                </a:extLst>
              </p:cNvPr>
              <p:cNvSpPr/>
              <p:nvPr/>
            </p:nvSpPr>
            <p:spPr>
              <a:xfrm>
                <a:off x="5593160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5" name="Ristkülik 26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5965AC3-6980-6524-FA95-1C073A57051C}"/>
                  </a:ext>
                </a:extLst>
              </p:cNvPr>
              <p:cNvSpPr/>
              <p:nvPr/>
            </p:nvSpPr>
            <p:spPr>
              <a:xfrm>
                <a:off x="5785466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6" name="Ristkülik 26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1657BB8-779A-FED1-6E54-C776154F217C}"/>
                  </a:ext>
                </a:extLst>
              </p:cNvPr>
              <p:cNvSpPr/>
              <p:nvPr/>
            </p:nvSpPr>
            <p:spPr>
              <a:xfrm>
                <a:off x="5982324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7" name="Ristkülik 26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343336C-5BB5-3431-9DD5-3FD80D32BE12}"/>
                  </a:ext>
                </a:extLst>
              </p:cNvPr>
              <p:cNvSpPr/>
              <p:nvPr/>
            </p:nvSpPr>
            <p:spPr>
              <a:xfrm>
                <a:off x="617918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8" name="Ristkülik 26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EE0AF4D-6851-03A5-4162-E27E998C5BE6}"/>
                  </a:ext>
                </a:extLst>
              </p:cNvPr>
              <p:cNvSpPr/>
              <p:nvPr/>
            </p:nvSpPr>
            <p:spPr>
              <a:xfrm>
                <a:off x="6376040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69" name="Ristkülik 26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36BB2DC-CE09-83FD-23E3-41D6AE122F6B}"/>
                  </a:ext>
                </a:extLst>
              </p:cNvPr>
              <p:cNvSpPr/>
              <p:nvPr/>
            </p:nvSpPr>
            <p:spPr>
              <a:xfrm>
                <a:off x="6568346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0" name="Ristkülik 26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164B578-BF63-04C7-B002-AC60709E8C5E}"/>
                  </a:ext>
                </a:extLst>
              </p:cNvPr>
              <p:cNvSpPr/>
              <p:nvPr/>
            </p:nvSpPr>
            <p:spPr>
              <a:xfrm>
                <a:off x="6765204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1" name="Ristkülik 27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1F064B4-6A56-5DDE-1D75-DF9F75B197D3}"/>
                  </a:ext>
                </a:extLst>
              </p:cNvPr>
              <p:cNvSpPr/>
              <p:nvPr/>
            </p:nvSpPr>
            <p:spPr>
              <a:xfrm>
                <a:off x="696206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2" name="Ristkülik 27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8820369-617C-6FA5-7536-30CC17143525}"/>
                  </a:ext>
                </a:extLst>
              </p:cNvPr>
              <p:cNvSpPr/>
              <p:nvPr/>
            </p:nvSpPr>
            <p:spPr>
              <a:xfrm>
                <a:off x="7158920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3" name="Ristkülik 27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6850B60-6F9B-BC88-C210-A48A10FE6F78}"/>
                  </a:ext>
                </a:extLst>
              </p:cNvPr>
              <p:cNvSpPr/>
              <p:nvPr/>
            </p:nvSpPr>
            <p:spPr>
              <a:xfrm>
                <a:off x="7351226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4" name="Ristkülik 27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FDFEC5D-5F0A-D181-5265-D524F8FEAED8}"/>
                  </a:ext>
                </a:extLst>
              </p:cNvPr>
              <p:cNvSpPr/>
              <p:nvPr/>
            </p:nvSpPr>
            <p:spPr>
              <a:xfrm>
                <a:off x="7548084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5" name="Ristkülik 27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4B0144B-E616-5BF0-2912-489D019296D6}"/>
                  </a:ext>
                </a:extLst>
              </p:cNvPr>
              <p:cNvSpPr/>
              <p:nvPr/>
            </p:nvSpPr>
            <p:spPr>
              <a:xfrm>
                <a:off x="774494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6" name="Ristkülik 27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79CD24B-CE8C-EDBD-4DAA-55C160B80B9E}"/>
                  </a:ext>
                </a:extLst>
              </p:cNvPr>
              <p:cNvSpPr/>
              <p:nvPr/>
            </p:nvSpPr>
            <p:spPr>
              <a:xfrm>
                <a:off x="7941800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7" name="Ristkülik 27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0082031-79C8-7772-3C4C-184D91889EEB}"/>
                  </a:ext>
                </a:extLst>
              </p:cNvPr>
              <p:cNvSpPr/>
              <p:nvPr/>
            </p:nvSpPr>
            <p:spPr>
              <a:xfrm>
                <a:off x="8138145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8" name="Ristkülik 27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07454EF-B394-099A-241D-2ADD88636EB5}"/>
                  </a:ext>
                </a:extLst>
              </p:cNvPr>
              <p:cNvSpPr/>
              <p:nvPr/>
            </p:nvSpPr>
            <p:spPr>
              <a:xfrm>
                <a:off x="8335003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79" name="Ristkülik 27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560FEDA-3109-2E79-D825-302F70D77A96}"/>
                  </a:ext>
                </a:extLst>
              </p:cNvPr>
              <p:cNvSpPr/>
              <p:nvPr/>
            </p:nvSpPr>
            <p:spPr>
              <a:xfrm>
                <a:off x="8527309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0" name="Ristkülik 27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37E1DC4-99ED-CDA7-25C6-AA4C21A8ED7D}"/>
                  </a:ext>
                </a:extLst>
              </p:cNvPr>
              <p:cNvSpPr/>
              <p:nvPr/>
            </p:nvSpPr>
            <p:spPr>
              <a:xfrm>
                <a:off x="8724167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1" name="Ristkülik 28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1180266-881A-03AE-8AF5-A885E4C777FF}"/>
                  </a:ext>
                </a:extLst>
              </p:cNvPr>
              <p:cNvSpPr/>
              <p:nvPr/>
            </p:nvSpPr>
            <p:spPr>
              <a:xfrm>
                <a:off x="892051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2" name="Ristkülik 28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8F3CD86-7EBE-060B-B675-3DD26FC2185A}"/>
                  </a:ext>
                </a:extLst>
              </p:cNvPr>
              <p:cNvSpPr/>
              <p:nvPr/>
            </p:nvSpPr>
            <p:spPr>
              <a:xfrm>
                <a:off x="5003010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3" name="Ristkülik 28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98A118C-F46F-112E-437F-79711395C42D}"/>
                  </a:ext>
                </a:extLst>
              </p:cNvPr>
              <p:cNvSpPr/>
              <p:nvPr/>
            </p:nvSpPr>
            <p:spPr>
              <a:xfrm>
                <a:off x="5199868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4" name="Ristkülik 28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8F6DEFD-ACC4-FE3F-586C-B7B6ABEEE509}"/>
                  </a:ext>
                </a:extLst>
              </p:cNvPr>
              <p:cNvSpPr/>
              <p:nvPr/>
            </p:nvSpPr>
            <p:spPr>
              <a:xfrm>
                <a:off x="539672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5" name="Ristkülik 28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A792D3B-D72A-F6D5-730D-B8FE31869565}"/>
                  </a:ext>
                </a:extLst>
              </p:cNvPr>
              <p:cNvSpPr/>
              <p:nvPr/>
            </p:nvSpPr>
            <p:spPr>
              <a:xfrm>
                <a:off x="5593584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6" name="Ristkülik 28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9E647F6-C9D9-5C05-591D-E8484EEB0AB1}"/>
                  </a:ext>
                </a:extLst>
              </p:cNvPr>
              <p:cNvSpPr/>
              <p:nvPr/>
            </p:nvSpPr>
            <p:spPr>
              <a:xfrm>
                <a:off x="5785890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7" name="Ristkülik 28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E450F95-EEFC-24FA-49F8-50E0D0AE5BBA}"/>
                  </a:ext>
                </a:extLst>
              </p:cNvPr>
              <p:cNvSpPr/>
              <p:nvPr/>
            </p:nvSpPr>
            <p:spPr>
              <a:xfrm>
                <a:off x="5982748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8" name="Ristkülik 28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ACEBA44-072F-D062-4590-13DE951E1B59}"/>
                  </a:ext>
                </a:extLst>
              </p:cNvPr>
              <p:cNvSpPr/>
              <p:nvPr/>
            </p:nvSpPr>
            <p:spPr>
              <a:xfrm>
                <a:off x="617960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89" name="Ristkülik 28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09C65EE-1E00-1EEC-373F-7033E9E20F89}"/>
                  </a:ext>
                </a:extLst>
              </p:cNvPr>
              <p:cNvSpPr/>
              <p:nvPr/>
            </p:nvSpPr>
            <p:spPr>
              <a:xfrm>
                <a:off x="6376464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0" name="Ristkülik 28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BAE18ED-F3CF-7441-781D-01975B615F01}"/>
                  </a:ext>
                </a:extLst>
              </p:cNvPr>
              <p:cNvSpPr/>
              <p:nvPr/>
            </p:nvSpPr>
            <p:spPr>
              <a:xfrm>
                <a:off x="6568770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1" name="Ristkülik 29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5EA30B7-FE66-BC4F-3471-7FCEB03230EC}"/>
                  </a:ext>
                </a:extLst>
              </p:cNvPr>
              <p:cNvSpPr/>
              <p:nvPr/>
            </p:nvSpPr>
            <p:spPr>
              <a:xfrm>
                <a:off x="6765628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2" name="Ristkülik 29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8E576A2-9B02-FB13-28F6-5837E7652063}"/>
                  </a:ext>
                </a:extLst>
              </p:cNvPr>
              <p:cNvSpPr/>
              <p:nvPr/>
            </p:nvSpPr>
            <p:spPr>
              <a:xfrm>
                <a:off x="696248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3" name="Ristkülik 29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D36AAD2-F787-F140-A7B9-8FDC94154270}"/>
                  </a:ext>
                </a:extLst>
              </p:cNvPr>
              <p:cNvSpPr/>
              <p:nvPr/>
            </p:nvSpPr>
            <p:spPr>
              <a:xfrm>
                <a:off x="7159344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4" name="Ristkülik 29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4FD43CA-C14A-7CFB-BC0A-9FAF4BBF9FE4}"/>
                  </a:ext>
                </a:extLst>
              </p:cNvPr>
              <p:cNvSpPr/>
              <p:nvPr/>
            </p:nvSpPr>
            <p:spPr>
              <a:xfrm>
                <a:off x="7351650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5" name="Ristkülik 29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9A1D9B8-B1E1-EBD3-E436-5408A9050B6F}"/>
                  </a:ext>
                </a:extLst>
              </p:cNvPr>
              <p:cNvSpPr/>
              <p:nvPr/>
            </p:nvSpPr>
            <p:spPr>
              <a:xfrm>
                <a:off x="7548508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6" name="Ristkülik 29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F73A88A-F30D-F934-9311-31A95D58ACB8}"/>
                  </a:ext>
                </a:extLst>
              </p:cNvPr>
              <p:cNvSpPr/>
              <p:nvPr/>
            </p:nvSpPr>
            <p:spPr>
              <a:xfrm>
                <a:off x="774536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7" name="Ristkülik 29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952A7B1-80E9-2413-D03C-CC865267F21F}"/>
                  </a:ext>
                </a:extLst>
              </p:cNvPr>
              <p:cNvSpPr/>
              <p:nvPr/>
            </p:nvSpPr>
            <p:spPr>
              <a:xfrm>
                <a:off x="7942224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8" name="Ristkülik 29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808D6B7-5043-87EA-5DCB-1D348A27DD54}"/>
                  </a:ext>
                </a:extLst>
              </p:cNvPr>
              <p:cNvSpPr/>
              <p:nvPr/>
            </p:nvSpPr>
            <p:spPr>
              <a:xfrm>
                <a:off x="8138569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299" name="Ristkülik 29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E2A9E18-984F-3C3C-13AE-DBD6BEFC58FF}"/>
                  </a:ext>
                </a:extLst>
              </p:cNvPr>
              <p:cNvSpPr/>
              <p:nvPr/>
            </p:nvSpPr>
            <p:spPr>
              <a:xfrm>
                <a:off x="8335427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00" name="Ristkülik 29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EEF56EC-20E9-8EB9-E5F5-24686FB3CF5A}"/>
                  </a:ext>
                </a:extLst>
              </p:cNvPr>
              <p:cNvSpPr/>
              <p:nvPr/>
            </p:nvSpPr>
            <p:spPr>
              <a:xfrm>
                <a:off x="8527733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01" name="Ristkülik 30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DB103DB-367A-805B-5953-A5CC9300EF25}"/>
                  </a:ext>
                </a:extLst>
              </p:cNvPr>
              <p:cNvSpPr/>
              <p:nvPr/>
            </p:nvSpPr>
            <p:spPr>
              <a:xfrm>
                <a:off x="8724591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02" name="Ristkülik 30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0C553C3-587E-5DB6-9222-B522284F3090}"/>
                  </a:ext>
                </a:extLst>
              </p:cNvPr>
              <p:cNvSpPr/>
              <p:nvPr/>
            </p:nvSpPr>
            <p:spPr>
              <a:xfrm>
                <a:off x="892093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24" name="Ristkülik 32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2AFA494-ED1D-E50F-CBCC-5211B81D0050}"/>
                  </a:ext>
                </a:extLst>
              </p:cNvPr>
              <p:cNvSpPr/>
              <p:nvPr/>
            </p:nvSpPr>
            <p:spPr>
              <a:xfrm>
                <a:off x="5002310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25" name="Ristkülik 32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1B1CE7F-5BD8-2E80-986F-265FCB8AA139}"/>
                  </a:ext>
                </a:extLst>
              </p:cNvPr>
              <p:cNvSpPr/>
              <p:nvPr/>
            </p:nvSpPr>
            <p:spPr>
              <a:xfrm>
                <a:off x="5199168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26" name="Ristkülik 32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A640259-7D58-0171-D8DD-AEDCB17BD0EB}"/>
                  </a:ext>
                </a:extLst>
              </p:cNvPr>
              <p:cNvSpPr/>
              <p:nvPr/>
            </p:nvSpPr>
            <p:spPr>
              <a:xfrm>
                <a:off x="539602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27" name="Ristkülik 32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0896E0F-6095-5655-0C60-EEB5F2D80D21}"/>
                  </a:ext>
                </a:extLst>
              </p:cNvPr>
              <p:cNvSpPr/>
              <p:nvPr/>
            </p:nvSpPr>
            <p:spPr>
              <a:xfrm>
                <a:off x="5592884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28" name="Ristkülik 32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E52005D-8A2C-D9FB-43EF-9A0A1E09E91D}"/>
                  </a:ext>
                </a:extLst>
              </p:cNvPr>
              <p:cNvSpPr/>
              <p:nvPr/>
            </p:nvSpPr>
            <p:spPr>
              <a:xfrm>
                <a:off x="5785190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29" name="Ristkülik 32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A5E5C9A-3080-E3C1-9A6E-E0F203D0E0CC}"/>
                  </a:ext>
                </a:extLst>
              </p:cNvPr>
              <p:cNvSpPr/>
              <p:nvPr/>
            </p:nvSpPr>
            <p:spPr>
              <a:xfrm>
                <a:off x="5982048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0" name="Ristkülik 32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FECEEF8-59CA-7F09-B05F-C666581497D6}"/>
                  </a:ext>
                </a:extLst>
              </p:cNvPr>
              <p:cNvSpPr/>
              <p:nvPr/>
            </p:nvSpPr>
            <p:spPr>
              <a:xfrm>
                <a:off x="617890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1" name="Ristkülik 33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A7DE60E-5159-A0E2-4C5C-0B7178B159CF}"/>
                  </a:ext>
                </a:extLst>
              </p:cNvPr>
              <p:cNvSpPr/>
              <p:nvPr/>
            </p:nvSpPr>
            <p:spPr>
              <a:xfrm>
                <a:off x="6375764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2" name="Ristkülik 33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D025E88-FC21-C340-D5A0-0C6C62C898AE}"/>
                  </a:ext>
                </a:extLst>
              </p:cNvPr>
              <p:cNvSpPr/>
              <p:nvPr/>
            </p:nvSpPr>
            <p:spPr>
              <a:xfrm>
                <a:off x="6568070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3" name="Ristkülik 33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1E9D16C-8641-B26B-C62E-9F29A53ABF67}"/>
                  </a:ext>
                </a:extLst>
              </p:cNvPr>
              <p:cNvSpPr/>
              <p:nvPr/>
            </p:nvSpPr>
            <p:spPr>
              <a:xfrm>
                <a:off x="6764928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4" name="Ristkülik 33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68A61E3-72D5-7811-9F58-D05181C31428}"/>
                  </a:ext>
                </a:extLst>
              </p:cNvPr>
              <p:cNvSpPr/>
              <p:nvPr/>
            </p:nvSpPr>
            <p:spPr>
              <a:xfrm>
                <a:off x="696178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5" name="Ristkülik 33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6FD007D-87EF-EC80-91CB-000F6B5D7058}"/>
                  </a:ext>
                </a:extLst>
              </p:cNvPr>
              <p:cNvSpPr/>
              <p:nvPr/>
            </p:nvSpPr>
            <p:spPr>
              <a:xfrm>
                <a:off x="7158644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6" name="Ristkülik 33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B5F94EC-B3AD-1373-90A4-736C029BDCC3}"/>
                  </a:ext>
                </a:extLst>
              </p:cNvPr>
              <p:cNvSpPr/>
              <p:nvPr/>
            </p:nvSpPr>
            <p:spPr>
              <a:xfrm>
                <a:off x="7350950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7" name="Ristkülik 33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6CD7E60-D7AC-C20E-5B79-33B5C282FA97}"/>
                  </a:ext>
                </a:extLst>
              </p:cNvPr>
              <p:cNvSpPr/>
              <p:nvPr/>
            </p:nvSpPr>
            <p:spPr>
              <a:xfrm>
                <a:off x="7547808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8" name="Ristkülik 33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C10AE7A-A1B3-CAF8-25A0-09594CC96286}"/>
                  </a:ext>
                </a:extLst>
              </p:cNvPr>
              <p:cNvSpPr/>
              <p:nvPr/>
            </p:nvSpPr>
            <p:spPr>
              <a:xfrm>
                <a:off x="774466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39" name="Ristkülik 33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BB1613F-83CD-BA0A-42D3-74448645A5F0}"/>
                  </a:ext>
                </a:extLst>
              </p:cNvPr>
              <p:cNvSpPr/>
              <p:nvPr/>
            </p:nvSpPr>
            <p:spPr>
              <a:xfrm>
                <a:off x="7941524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0" name="Ristkülik 33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B7064EA-2780-760B-2A0F-9975F45331CA}"/>
                  </a:ext>
                </a:extLst>
              </p:cNvPr>
              <p:cNvSpPr/>
              <p:nvPr/>
            </p:nvSpPr>
            <p:spPr>
              <a:xfrm>
                <a:off x="8137869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1" name="Ristkülik 34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C332303-8A40-EFE9-45BB-19D161A5F2AE}"/>
                  </a:ext>
                </a:extLst>
              </p:cNvPr>
              <p:cNvSpPr/>
              <p:nvPr/>
            </p:nvSpPr>
            <p:spPr>
              <a:xfrm>
                <a:off x="8334727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2" name="Ristkülik 34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DA42468-BA00-32FE-7A1E-F971B20CFFED}"/>
                  </a:ext>
                </a:extLst>
              </p:cNvPr>
              <p:cNvSpPr/>
              <p:nvPr/>
            </p:nvSpPr>
            <p:spPr>
              <a:xfrm>
                <a:off x="8527033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3" name="Ristkülik 34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2C43F74-380F-0473-0D99-225E73F84488}"/>
                  </a:ext>
                </a:extLst>
              </p:cNvPr>
              <p:cNvSpPr/>
              <p:nvPr/>
            </p:nvSpPr>
            <p:spPr>
              <a:xfrm>
                <a:off x="8723891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4" name="Ristkülik 34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FA4F3F5-6F43-A0A9-082D-1A62B9912359}"/>
                  </a:ext>
                </a:extLst>
              </p:cNvPr>
              <p:cNvSpPr/>
              <p:nvPr/>
            </p:nvSpPr>
            <p:spPr>
              <a:xfrm>
                <a:off x="892023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5" name="Ristkülik 34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066EBDB-0AD5-A954-8E72-C1E9AC4164B0}"/>
                  </a:ext>
                </a:extLst>
              </p:cNvPr>
              <p:cNvSpPr/>
              <p:nvPr/>
            </p:nvSpPr>
            <p:spPr>
              <a:xfrm>
                <a:off x="5002310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6" name="Ristkülik 34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57E4CFB-D1BB-D96D-5907-831AA5752FC9}"/>
                  </a:ext>
                </a:extLst>
              </p:cNvPr>
              <p:cNvSpPr/>
              <p:nvPr/>
            </p:nvSpPr>
            <p:spPr>
              <a:xfrm>
                <a:off x="5199168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7" name="Ristkülik 34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8CE0158-E2BF-D7FD-BEC8-D9778F7C68DB}"/>
                  </a:ext>
                </a:extLst>
              </p:cNvPr>
              <p:cNvSpPr/>
              <p:nvPr/>
            </p:nvSpPr>
            <p:spPr>
              <a:xfrm>
                <a:off x="539602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8" name="Ristkülik 34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32DC64F-D2B2-FCBD-561E-0951F86997AD}"/>
                  </a:ext>
                </a:extLst>
              </p:cNvPr>
              <p:cNvSpPr/>
              <p:nvPr/>
            </p:nvSpPr>
            <p:spPr>
              <a:xfrm>
                <a:off x="5592884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49" name="Ristkülik 34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176C11F-0F67-50D7-3F31-E9199A494B6E}"/>
                  </a:ext>
                </a:extLst>
              </p:cNvPr>
              <p:cNvSpPr/>
              <p:nvPr/>
            </p:nvSpPr>
            <p:spPr>
              <a:xfrm>
                <a:off x="5785190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0" name="Ristkülik 34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53B49ED-251F-F681-3F0A-4EC2A80CF4D7}"/>
                  </a:ext>
                </a:extLst>
              </p:cNvPr>
              <p:cNvSpPr/>
              <p:nvPr/>
            </p:nvSpPr>
            <p:spPr>
              <a:xfrm>
                <a:off x="5982048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1" name="Ristkülik 35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E09D8DA-5909-8E7A-FD4B-A962EE279F42}"/>
                  </a:ext>
                </a:extLst>
              </p:cNvPr>
              <p:cNvSpPr/>
              <p:nvPr/>
            </p:nvSpPr>
            <p:spPr>
              <a:xfrm>
                <a:off x="617890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2" name="Ristkülik 35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6A5E7D1-7FE6-42FD-9E5A-C01B7F42ECBE}"/>
                  </a:ext>
                </a:extLst>
              </p:cNvPr>
              <p:cNvSpPr/>
              <p:nvPr/>
            </p:nvSpPr>
            <p:spPr>
              <a:xfrm>
                <a:off x="6375764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3" name="Ristkülik 35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67DB94E-FD93-42FA-A24B-D38F3F6DCBB8}"/>
                  </a:ext>
                </a:extLst>
              </p:cNvPr>
              <p:cNvSpPr/>
              <p:nvPr/>
            </p:nvSpPr>
            <p:spPr>
              <a:xfrm>
                <a:off x="6568070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4" name="Ristkülik 35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25FC471-AA6C-DFE3-94CD-5BB0E282D3C6}"/>
                  </a:ext>
                </a:extLst>
              </p:cNvPr>
              <p:cNvSpPr/>
              <p:nvPr/>
            </p:nvSpPr>
            <p:spPr>
              <a:xfrm>
                <a:off x="6764928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5" name="Ristkülik 35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6F12A53-DEF8-326E-E3B3-A4598C380711}"/>
                  </a:ext>
                </a:extLst>
              </p:cNvPr>
              <p:cNvSpPr/>
              <p:nvPr/>
            </p:nvSpPr>
            <p:spPr>
              <a:xfrm>
                <a:off x="696178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6" name="Ristkülik 35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FB50374-E859-1885-6670-44E86005506C}"/>
                  </a:ext>
                </a:extLst>
              </p:cNvPr>
              <p:cNvSpPr/>
              <p:nvPr/>
            </p:nvSpPr>
            <p:spPr>
              <a:xfrm>
                <a:off x="7158644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7" name="Ristkülik 35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94EDF84-E0B6-9948-6BFE-880888085973}"/>
                  </a:ext>
                </a:extLst>
              </p:cNvPr>
              <p:cNvSpPr/>
              <p:nvPr/>
            </p:nvSpPr>
            <p:spPr>
              <a:xfrm>
                <a:off x="7350950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8" name="Ristkülik 35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0709689-39F8-F228-B84B-440233E85DF7}"/>
                  </a:ext>
                </a:extLst>
              </p:cNvPr>
              <p:cNvSpPr/>
              <p:nvPr/>
            </p:nvSpPr>
            <p:spPr>
              <a:xfrm>
                <a:off x="7547808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59" name="Ristkülik 35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4E9464E-C472-FCFA-AA2D-7BAB1C885475}"/>
                  </a:ext>
                </a:extLst>
              </p:cNvPr>
              <p:cNvSpPr/>
              <p:nvPr/>
            </p:nvSpPr>
            <p:spPr>
              <a:xfrm>
                <a:off x="774466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0" name="Ristkülik 35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6DF2A2C-8916-B312-D5A1-2CD32D2C42EB}"/>
                  </a:ext>
                </a:extLst>
              </p:cNvPr>
              <p:cNvSpPr/>
              <p:nvPr/>
            </p:nvSpPr>
            <p:spPr>
              <a:xfrm>
                <a:off x="7941524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1" name="Ristkülik 36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55ED8D7-CE2E-A8B3-A947-FF38EA86EDE0}"/>
                  </a:ext>
                </a:extLst>
              </p:cNvPr>
              <p:cNvSpPr/>
              <p:nvPr/>
            </p:nvSpPr>
            <p:spPr>
              <a:xfrm>
                <a:off x="8137869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2" name="Ristkülik 36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EAFCEA0-5BEC-B2C6-BA5B-E6D75F52754D}"/>
                  </a:ext>
                </a:extLst>
              </p:cNvPr>
              <p:cNvSpPr/>
              <p:nvPr/>
            </p:nvSpPr>
            <p:spPr>
              <a:xfrm>
                <a:off x="8334727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3" name="Ristkülik 36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576E1BB-8F03-4720-E804-1B78E2C26270}"/>
                  </a:ext>
                </a:extLst>
              </p:cNvPr>
              <p:cNvSpPr/>
              <p:nvPr/>
            </p:nvSpPr>
            <p:spPr>
              <a:xfrm>
                <a:off x="8527033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4" name="Ristkülik 36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3AA4F45-BDD5-73CD-3AD7-4F083D51E87C}"/>
                  </a:ext>
                </a:extLst>
              </p:cNvPr>
              <p:cNvSpPr/>
              <p:nvPr/>
            </p:nvSpPr>
            <p:spPr>
              <a:xfrm>
                <a:off x="8723891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5" name="Ristkülik 36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6EFBEB5-0304-8AC4-5172-6D8F428F38E1}"/>
                  </a:ext>
                </a:extLst>
              </p:cNvPr>
              <p:cNvSpPr/>
              <p:nvPr/>
            </p:nvSpPr>
            <p:spPr>
              <a:xfrm>
                <a:off x="892023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6" name="Ristkülik 36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31EAE7A-03F1-DA50-5526-204BE1C18BDC}"/>
                  </a:ext>
                </a:extLst>
              </p:cNvPr>
              <p:cNvSpPr/>
              <p:nvPr/>
            </p:nvSpPr>
            <p:spPr>
              <a:xfrm>
                <a:off x="5002734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7" name="Ristkülik 36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D1E4C9D-4042-B151-3379-92C2714CF58F}"/>
                  </a:ext>
                </a:extLst>
              </p:cNvPr>
              <p:cNvSpPr/>
              <p:nvPr/>
            </p:nvSpPr>
            <p:spPr>
              <a:xfrm>
                <a:off x="5199592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8" name="Ristkülik 36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E7964EC-8723-2FE6-FEC9-DD6D82653B01}"/>
                  </a:ext>
                </a:extLst>
              </p:cNvPr>
              <p:cNvSpPr/>
              <p:nvPr/>
            </p:nvSpPr>
            <p:spPr>
              <a:xfrm>
                <a:off x="539645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69" name="Ristkülik 36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1CC59C4-EC35-81C3-D4EB-465FB4989957}"/>
                  </a:ext>
                </a:extLst>
              </p:cNvPr>
              <p:cNvSpPr/>
              <p:nvPr/>
            </p:nvSpPr>
            <p:spPr>
              <a:xfrm>
                <a:off x="5593308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0" name="Ristkülik 36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02A83A9-C43C-A933-1A26-B10BA4BB23D2}"/>
                  </a:ext>
                </a:extLst>
              </p:cNvPr>
              <p:cNvSpPr/>
              <p:nvPr/>
            </p:nvSpPr>
            <p:spPr>
              <a:xfrm>
                <a:off x="5785614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1" name="Ristkülik 37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E27D51D-3A13-22BE-56D8-E247F7543AC9}"/>
                  </a:ext>
                </a:extLst>
              </p:cNvPr>
              <p:cNvSpPr/>
              <p:nvPr/>
            </p:nvSpPr>
            <p:spPr>
              <a:xfrm>
                <a:off x="5982472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2" name="Ristkülik 37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4C787AF-D9C8-99D0-916D-87120E8FF18A}"/>
                  </a:ext>
                </a:extLst>
              </p:cNvPr>
              <p:cNvSpPr/>
              <p:nvPr/>
            </p:nvSpPr>
            <p:spPr>
              <a:xfrm>
                <a:off x="617933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3" name="Ristkülik 37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900B119-6819-6D0E-3F01-A72D48F1FF93}"/>
                  </a:ext>
                </a:extLst>
              </p:cNvPr>
              <p:cNvSpPr/>
              <p:nvPr/>
            </p:nvSpPr>
            <p:spPr>
              <a:xfrm>
                <a:off x="6376188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4" name="Ristkülik 37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74F2DEC-3315-619E-2872-0CD13A7A2F3D}"/>
                  </a:ext>
                </a:extLst>
              </p:cNvPr>
              <p:cNvSpPr/>
              <p:nvPr/>
            </p:nvSpPr>
            <p:spPr>
              <a:xfrm>
                <a:off x="6568494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5" name="Ristkülik 37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01B4CFC-B663-939F-7C55-3ED8607297F2}"/>
                  </a:ext>
                </a:extLst>
              </p:cNvPr>
              <p:cNvSpPr/>
              <p:nvPr/>
            </p:nvSpPr>
            <p:spPr>
              <a:xfrm>
                <a:off x="6765352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6" name="Ristkülik 37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B65273B-4991-5FA5-F828-91D9AA7EE9BE}"/>
                  </a:ext>
                </a:extLst>
              </p:cNvPr>
              <p:cNvSpPr/>
              <p:nvPr/>
            </p:nvSpPr>
            <p:spPr>
              <a:xfrm>
                <a:off x="696221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7" name="Ristkülik 37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31DB533-A8FC-339B-5CF4-40D2D88061ED}"/>
                  </a:ext>
                </a:extLst>
              </p:cNvPr>
              <p:cNvSpPr/>
              <p:nvPr/>
            </p:nvSpPr>
            <p:spPr>
              <a:xfrm>
                <a:off x="7159068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8" name="Ristkülik 37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E9B1431-072C-F447-31C0-0D1AF1ADAED5}"/>
                  </a:ext>
                </a:extLst>
              </p:cNvPr>
              <p:cNvSpPr/>
              <p:nvPr/>
            </p:nvSpPr>
            <p:spPr>
              <a:xfrm>
                <a:off x="7351374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79" name="Ristkülik 37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F7020EE-77AF-8F3A-90D0-92EB046C7951}"/>
                  </a:ext>
                </a:extLst>
              </p:cNvPr>
              <p:cNvSpPr/>
              <p:nvPr/>
            </p:nvSpPr>
            <p:spPr>
              <a:xfrm>
                <a:off x="7548232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0" name="Ristkülik 37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DC29652-C7B9-E9FF-F33C-7B8566EF528A}"/>
                  </a:ext>
                </a:extLst>
              </p:cNvPr>
              <p:cNvSpPr/>
              <p:nvPr/>
            </p:nvSpPr>
            <p:spPr>
              <a:xfrm>
                <a:off x="774509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1" name="Ristkülik 38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0234B5F-2EFF-7B77-C851-4DFA161EC581}"/>
                  </a:ext>
                </a:extLst>
              </p:cNvPr>
              <p:cNvSpPr/>
              <p:nvPr/>
            </p:nvSpPr>
            <p:spPr>
              <a:xfrm>
                <a:off x="7941948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2" name="Ristkülik 38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B9834B5-608F-BA24-005D-BD379CDB10A9}"/>
                  </a:ext>
                </a:extLst>
              </p:cNvPr>
              <p:cNvSpPr/>
              <p:nvPr/>
            </p:nvSpPr>
            <p:spPr>
              <a:xfrm>
                <a:off x="8138293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3" name="Ristkülik 38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79124DA-AFFC-772F-236A-2740913C9E65}"/>
                  </a:ext>
                </a:extLst>
              </p:cNvPr>
              <p:cNvSpPr/>
              <p:nvPr/>
            </p:nvSpPr>
            <p:spPr>
              <a:xfrm>
                <a:off x="8335151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4" name="Ristkülik 38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0DAD51B-09A5-433D-C629-66CAAE8AA8D6}"/>
                  </a:ext>
                </a:extLst>
              </p:cNvPr>
              <p:cNvSpPr/>
              <p:nvPr/>
            </p:nvSpPr>
            <p:spPr>
              <a:xfrm>
                <a:off x="8527457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5" name="Ristkülik 38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2112DFC-E586-EA0A-711A-FA26F591C78F}"/>
                  </a:ext>
                </a:extLst>
              </p:cNvPr>
              <p:cNvSpPr/>
              <p:nvPr/>
            </p:nvSpPr>
            <p:spPr>
              <a:xfrm>
                <a:off x="8724315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6" name="Ristkülik 38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666AF0A-F6DF-DE1A-A8E5-E998534CD9BB}"/>
                  </a:ext>
                </a:extLst>
              </p:cNvPr>
              <p:cNvSpPr/>
              <p:nvPr/>
            </p:nvSpPr>
            <p:spPr>
              <a:xfrm>
                <a:off x="892066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7" name="Ristkülik 38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6CACCCF-546E-9AF6-4484-080FBE2BA391}"/>
                  </a:ext>
                </a:extLst>
              </p:cNvPr>
              <p:cNvSpPr/>
              <p:nvPr/>
            </p:nvSpPr>
            <p:spPr>
              <a:xfrm>
                <a:off x="5000936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8" name="Ristkülik 38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3ECF935-04BA-C057-14EF-75C1DBC243F9}"/>
                  </a:ext>
                </a:extLst>
              </p:cNvPr>
              <p:cNvSpPr/>
              <p:nvPr/>
            </p:nvSpPr>
            <p:spPr>
              <a:xfrm>
                <a:off x="5197794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89" name="Ristkülik 38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4333053-0C81-D04E-5A58-082FBE122E1B}"/>
                  </a:ext>
                </a:extLst>
              </p:cNvPr>
              <p:cNvSpPr/>
              <p:nvPr/>
            </p:nvSpPr>
            <p:spPr>
              <a:xfrm>
                <a:off x="539465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0" name="Ristkülik 38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5F28120-0D7E-7D65-E657-623C6FFD1DB7}"/>
                  </a:ext>
                </a:extLst>
              </p:cNvPr>
              <p:cNvSpPr/>
              <p:nvPr/>
            </p:nvSpPr>
            <p:spPr>
              <a:xfrm>
                <a:off x="5591510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1" name="Ristkülik 39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828A22A-D8C4-5F06-9CD0-C710D20EEC3A}"/>
                  </a:ext>
                </a:extLst>
              </p:cNvPr>
              <p:cNvSpPr/>
              <p:nvPr/>
            </p:nvSpPr>
            <p:spPr>
              <a:xfrm>
                <a:off x="5783816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2" name="Ristkülik 39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2B5E93C-7045-C693-CBBF-4F98AE72CEC3}"/>
                  </a:ext>
                </a:extLst>
              </p:cNvPr>
              <p:cNvSpPr/>
              <p:nvPr/>
            </p:nvSpPr>
            <p:spPr>
              <a:xfrm>
                <a:off x="5980674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3" name="Ristkülik 39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1E0EF95-765B-B507-190F-107B00069CD1}"/>
                  </a:ext>
                </a:extLst>
              </p:cNvPr>
              <p:cNvSpPr/>
              <p:nvPr/>
            </p:nvSpPr>
            <p:spPr>
              <a:xfrm>
                <a:off x="617753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4" name="Ristkülik 39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C7E3CD1-0957-3D04-9D26-9E3DB936FF2A}"/>
                  </a:ext>
                </a:extLst>
              </p:cNvPr>
              <p:cNvSpPr/>
              <p:nvPr/>
            </p:nvSpPr>
            <p:spPr>
              <a:xfrm>
                <a:off x="6374390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5" name="Ristkülik 39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D3BB16A-4D59-5235-D6A7-3533C24C0CF3}"/>
                  </a:ext>
                </a:extLst>
              </p:cNvPr>
              <p:cNvSpPr/>
              <p:nvPr/>
            </p:nvSpPr>
            <p:spPr>
              <a:xfrm>
                <a:off x="6566696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6" name="Ristkülik 39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9AC9066-2CA6-C25C-A2B4-959D7A03683C}"/>
                  </a:ext>
                </a:extLst>
              </p:cNvPr>
              <p:cNvSpPr/>
              <p:nvPr/>
            </p:nvSpPr>
            <p:spPr>
              <a:xfrm>
                <a:off x="6763554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7" name="Ristkülik 39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FD8E18C-7412-DF23-88C3-9A2BCEF2C85D}"/>
                  </a:ext>
                </a:extLst>
              </p:cNvPr>
              <p:cNvSpPr/>
              <p:nvPr/>
            </p:nvSpPr>
            <p:spPr>
              <a:xfrm>
                <a:off x="696041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8" name="Ristkülik 39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E70D3A0-3538-7569-E651-4189A509F9D5}"/>
                  </a:ext>
                </a:extLst>
              </p:cNvPr>
              <p:cNvSpPr/>
              <p:nvPr/>
            </p:nvSpPr>
            <p:spPr>
              <a:xfrm>
                <a:off x="7157270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399" name="Ristkülik 39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C4C725B-0282-A805-0CCA-B1B80C3EA156}"/>
                  </a:ext>
                </a:extLst>
              </p:cNvPr>
              <p:cNvSpPr/>
              <p:nvPr/>
            </p:nvSpPr>
            <p:spPr>
              <a:xfrm>
                <a:off x="7349576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400" name="Ristkülik 39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347463B-10DA-7AB8-8367-665A04BDB7C6}"/>
                  </a:ext>
                </a:extLst>
              </p:cNvPr>
              <p:cNvSpPr/>
              <p:nvPr/>
            </p:nvSpPr>
            <p:spPr>
              <a:xfrm>
                <a:off x="7546434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401" name="Ristkülik 40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119B415-53D3-A238-EE30-C994AD1E9E98}"/>
                  </a:ext>
                </a:extLst>
              </p:cNvPr>
              <p:cNvSpPr/>
              <p:nvPr/>
            </p:nvSpPr>
            <p:spPr>
              <a:xfrm>
                <a:off x="774329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402" name="Ristkülik 40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9662632-143B-B8DA-3B86-3A8BF11E1116}"/>
                  </a:ext>
                </a:extLst>
              </p:cNvPr>
              <p:cNvSpPr/>
              <p:nvPr/>
            </p:nvSpPr>
            <p:spPr>
              <a:xfrm>
                <a:off x="7940150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403" name="Ristkülik 40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99B6D2F-9BCA-6233-1F86-0CA47317BB7B}"/>
                  </a:ext>
                </a:extLst>
              </p:cNvPr>
              <p:cNvSpPr/>
              <p:nvPr/>
            </p:nvSpPr>
            <p:spPr>
              <a:xfrm>
                <a:off x="8136495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404" name="Ristkülik 40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60D49DD-3DB0-90F8-BE1D-416F593D3A0C}"/>
                  </a:ext>
                </a:extLst>
              </p:cNvPr>
              <p:cNvSpPr/>
              <p:nvPr/>
            </p:nvSpPr>
            <p:spPr>
              <a:xfrm>
                <a:off x="8333353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405" name="Ristkülik 40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232F6A8-F1D0-F1BF-0184-AABACEC23216}"/>
                  </a:ext>
                </a:extLst>
              </p:cNvPr>
              <p:cNvSpPr/>
              <p:nvPr/>
            </p:nvSpPr>
            <p:spPr>
              <a:xfrm>
                <a:off x="8525659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406" name="Ristkülik 40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5D0CC63-ADF8-54C2-E525-13BEDCFB3B0E}"/>
                  </a:ext>
                </a:extLst>
              </p:cNvPr>
              <p:cNvSpPr/>
              <p:nvPr/>
            </p:nvSpPr>
            <p:spPr>
              <a:xfrm>
                <a:off x="8722517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407" name="Ristkülik 40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11312ED-9F63-AD3B-10D0-1DD72418D4D8}"/>
                  </a:ext>
                </a:extLst>
              </p:cNvPr>
              <p:cNvSpPr/>
              <p:nvPr/>
            </p:nvSpPr>
            <p:spPr>
              <a:xfrm>
                <a:off x="891886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</p:grpSp>
        <p:sp>
          <p:nvSpPr>
            <p:cNvPr id="411" name="16*16*NE*Shape7AppPaint_">
              <a:hlinkClick r:id="" action="ppaction://macro?name=Changecolor"/>
              <a:extLst>
                <a:ext uri="{FF2B5EF4-FFF2-40B4-BE49-F238E27FC236}">
                  <a16:creationId xmlns:a16="http://schemas.microsoft.com/office/drawing/2014/main" id="{743F6D07-ABFF-C6AB-DA8F-3E4879E1E0D3}"/>
                </a:ext>
              </a:extLst>
            </p:cNvPr>
            <p:cNvSpPr/>
            <p:nvPr/>
          </p:nvSpPr>
          <p:spPr>
            <a:xfrm>
              <a:off x="9671932" y="610656"/>
              <a:ext cx="203417" cy="203417"/>
            </a:xfrm>
            <a:prstGeom prst="rect">
              <a:avLst/>
            </a:prstGeom>
            <a:solidFill>
              <a:srgbClr val="00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dirty="0">
                <a:latin typeface="Candara" panose="020E0502030303020204" pitchFamily="34" charset="0"/>
              </a:endParaRPr>
            </a:p>
          </p:txBody>
        </p:sp>
        <p:sp>
          <p:nvSpPr>
            <p:cNvPr id="412" name="41*17*NW*Shape8AppPaint_">
              <a:extLst>
                <a:ext uri="{FF2B5EF4-FFF2-40B4-BE49-F238E27FC236}">
                  <a16:creationId xmlns:a16="http://schemas.microsoft.com/office/drawing/2014/main" id="{D68F2449-ECD1-E4D9-01F1-817529F53DED}"/>
                </a:ext>
              </a:extLst>
            </p:cNvPr>
            <p:cNvSpPr txBox="1"/>
            <p:nvPr/>
          </p:nvSpPr>
          <p:spPr>
            <a:xfrm>
              <a:off x="9115207" y="594323"/>
              <a:ext cx="52039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sz="700" dirty="0">
                  <a:latin typeface="Candara" panose="020E0502030303020204" pitchFamily="34" charset="0"/>
                </a:rPr>
                <a:t>Color 1</a:t>
              </a:r>
            </a:p>
          </p:txBody>
        </p:sp>
        <p:sp>
          <p:nvSpPr>
            <p:cNvPr id="414" name="16*16*NE*Shape9AppPaint_">
              <a:hlinkClick r:id="" action="ppaction://macro?name=Changecolor"/>
              <a:extLst>
                <a:ext uri="{FF2B5EF4-FFF2-40B4-BE49-F238E27FC236}">
                  <a16:creationId xmlns:a16="http://schemas.microsoft.com/office/drawing/2014/main" id="{F37AAD62-EBDD-4427-3B73-C9B46D8E2D06}"/>
                </a:ext>
              </a:extLst>
            </p:cNvPr>
            <p:cNvSpPr/>
            <p:nvPr/>
          </p:nvSpPr>
          <p:spPr>
            <a:xfrm>
              <a:off x="9671932" y="877122"/>
              <a:ext cx="203417" cy="20341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dirty="0">
                <a:latin typeface="Candara" panose="020E0502030303020204" pitchFamily="34" charset="0"/>
              </a:endParaRPr>
            </a:p>
          </p:txBody>
        </p:sp>
        <p:sp>
          <p:nvSpPr>
            <p:cNvPr id="415" name="41*17*NW*Shape10AppPaint_">
              <a:extLst>
                <a:ext uri="{FF2B5EF4-FFF2-40B4-BE49-F238E27FC236}">
                  <a16:creationId xmlns:a16="http://schemas.microsoft.com/office/drawing/2014/main" id="{75E94270-9012-5E06-E777-5D900D6201EF}"/>
                </a:ext>
              </a:extLst>
            </p:cNvPr>
            <p:cNvSpPr txBox="1"/>
            <p:nvPr/>
          </p:nvSpPr>
          <p:spPr>
            <a:xfrm>
              <a:off x="9121397" y="860789"/>
              <a:ext cx="51420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sz="700" dirty="0">
                  <a:latin typeface="Candara" panose="020E0502030303020204" pitchFamily="34" charset="0"/>
                </a:rPr>
                <a:t>Color 2</a:t>
              </a:r>
            </a:p>
          </p:txBody>
        </p:sp>
        <p:sp>
          <p:nvSpPr>
            <p:cNvPr id="417" name="63*16*SE*Shape11AppPaint_">
              <a:hlinkClick r:id="" action="ppaction://macro?name=ClearAll"/>
              <a:extLst>
                <a:ext uri="{FF2B5EF4-FFF2-40B4-BE49-F238E27FC236}">
                  <a16:creationId xmlns:a16="http://schemas.microsoft.com/office/drawing/2014/main" id="{A6E0CF39-76EC-9EBA-0717-0E4F5EA552CD}"/>
                </a:ext>
              </a:extLst>
            </p:cNvPr>
            <p:cNvSpPr/>
            <p:nvPr/>
          </p:nvSpPr>
          <p:spPr>
            <a:xfrm>
              <a:off x="9164650" y="3381162"/>
              <a:ext cx="764993" cy="194613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latin typeface="Candara" panose="020E0502030303020204" pitchFamily="34" charset="0"/>
                </a:rPr>
                <a:t>Clear</a:t>
              </a:r>
            </a:p>
          </p:txBody>
        </p:sp>
        <p:sp>
          <p:nvSpPr>
            <p:cNvPr id="432" name="MinimizeAppPaint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180DE5B1-411E-6B96-72D1-5F44501D0D7A}"/>
                </a:ext>
              </a:extLst>
            </p:cNvPr>
            <p:cNvSpPr/>
            <p:nvPr/>
          </p:nvSpPr>
          <p:spPr>
            <a:xfrm>
              <a:off x="8839652" y="214443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69" name="63*16*SE*Shape12AppPaint_">
              <a:hlinkClick r:id="" action="ppaction://macro?name=SaveDrawing"/>
              <a:extLst>
                <a:ext uri="{FF2B5EF4-FFF2-40B4-BE49-F238E27FC236}">
                  <a16:creationId xmlns:a16="http://schemas.microsoft.com/office/drawing/2014/main" id="{AC19D692-2A75-CB8B-8EE4-2772E61C4F93}"/>
                </a:ext>
              </a:extLst>
            </p:cNvPr>
            <p:cNvSpPr/>
            <p:nvPr/>
          </p:nvSpPr>
          <p:spPr>
            <a:xfrm>
              <a:off x="9153223" y="3141571"/>
              <a:ext cx="764993" cy="194613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latin typeface="Candara" panose="020E0502030303020204" pitchFamily="34" charset="0"/>
                </a:rPr>
                <a:t>Save</a:t>
              </a:r>
            </a:p>
          </p:txBody>
        </p:sp>
        <p:sp>
          <p:nvSpPr>
            <p:cNvPr id="470" name="63*16*SE*Shape13AppPaint_">
              <a:hlinkClick r:id="" action="ppaction://macro?name=LoadDrawing"/>
              <a:extLst>
                <a:ext uri="{FF2B5EF4-FFF2-40B4-BE49-F238E27FC236}">
                  <a16:creationId xmlns:a16="http://schemas.microsoft.com/office/drawing/2014/main" id="{5AB81672-7410-1075-295A-D00D54F99134}"/>
                </a:ext>
              </a:extLst>
            </p:cNvPr>
            <p:cNvSpPr/>
            <p:nvPr/>
          </p:nvSpPr>
          <p:spPr>
            <a:xfrm>
              <a:off x="9151960" y="2902263"/>
              <a:ext cx="764993" cy="194613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latin typeface="Candara" panose="020E0502030303020204" pitchFamily="34" charset="0"/>
                </a:rPr>
                <a:t>Load</a:t>
              </a:r>
            </a:p>
          </p:txBody>
        </p:sp>
        <p:sp>
          <p:nvSpPr>
            <p:cNvPr id="471" name="63*16*SE*Shape14AppPaint_">
              <a:hlinkClick r:id="" action="ppaction://macro?name=ExportDrawing"/>
              <a:extLst>
                <a:ext uri="{FF2B5EF4-FFF2-40B4-BE49-F238E27FC236}">
                  <a16:creationId xmlns:a16="http://schemas.microsoft.com/office/drawing/2014/main" id="{3E1BF711-3158-E647-9749-4C71F0B5DC6F}"/>
                </a:ext>
              </a:extLst>
            </p:cNvPr>
            <p:cNvSpPr/>
            <p:nvPr/>
          </p:nvSpPr>
          <p:spPr>
            <a:xfrm>
              <a:off x="9151239" y="2661069"/>
              <a:ext cx="764993" cy="194613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solidFill>
                    <a:schemeClr val="tx1">
                      <a:lumMod val="95000"/>
                    </a:schemeClr>
                  </a:solidFill>
                  <a:latin typeface="Candara" panose="020E0502030303020204" pitchFamily="34" charset="0"/>
                </a:rPr>
                <a:t>Export</a:t>
              </a:r>
            </a:p>
          </p:txBody>
        </p:sp>
      </p:grpSp>
      <p:grpSp>
        <p:nvGrpSpPr>
          <p:cNvPr id="439" name="AppVideoPlayer">
            <a:extLst>
              <a:ext uri="{FF2B5EF4-FFF2-40B4-BE49-F238E27FC236}">
                <a16:creationId xmlns:a16="http://schemas.microsoft.com/office/drawing/2014/main" id="{F2D1CAED-F180-FECA-25D7-B2BEDCC88EB9}"/>
              </a:ext>
            </a:extLst>
          </p:cNvPr>
          <p:cNvGrpSpPr/>
          <p:nvPr/>
        </p:nvGrpSpPr>
        <p:grpSpPr>
          <a:xfrm>
            <a:off x="3813267" y="1964028"/>
            <a:ext cx="4565466" cy="2853038"/>
            <a:chOff x="3813267" y="1964028"/>
            <a:chExt cx="4565466" cy="2853038"/>
          </a:xfrm>
        </p:grpSpPr>
        <p:sp>
          <p:nvSpPr>
            <p:cNvPr id="17" name="WindowFrameAppVideoPlayer_">
              <a:extLst>
                <a:ext uri="{FF2B5EF4-FFF2-40B4-BE49-F238E27FC236}">
                  <a16:creationId xmlns:a16="http://schemas.microsoft.com/office/drawing/2014/main" id="{B9E70A44-0A5C-686D-E5D1-CD3DAC0E5661}"/>
                </a:ext>
              </a:extLst>
            </p:cNvPr>
            <p:cNvSpPr/>
            <p:nvPr/>
          </p:nvSpPr>
          <p:spPr>
            <a:xfrm>
              <a:off x="3813267" y="1964055"/>
              <a:ext cx="4565466" cy="2853011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50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75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18" name="WindowAppVideoPlayer_">
              <a:extLst>
                <a:ext uri="{FF2B5EF4-FFF2-40B4-BE49-F238E27FC236}">
                  <a16:creationId xmlns:a16="http://schemas.microsoft.com/office/drawing/2014/main" id="{3A0F81D1-50D4-63AA-A552-5464C287B64A}"/>
                </a:ext>
              </a:extLst>
            </p:cNvPr>
            <p:cNvSpPr/>
            <p:nvPr/>
          </p:nvSpPr>
          <p:spPr>
            <a:xfrm>
              <a:off x="3901943" y="2255633"/>
              <a:ext cx="4357129" cy="2451307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No video </a:t>
              </a:r>
              <a:r>
                <a:rPr kumimoji="0" lang="et-EE" sz="1200" b="0" i="0" u="none" strike="noStrike" kern="0" cap="none" spc="0" normalizeH="0" baseline="0" noProof="0" dirty="0" err="1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file</a:t>
              </a: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 loaded!</a:t>
              </a:r>
            </a:p>
          </p:txBody>
        </p:sp>
        <p:sp>
          <p:nvSpPr>
            <p:cNvPr id="19" name="WindowTitleAppVideoPlayer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E6DF4F2E-6FEB-5BA5-DDAC-43D91BC41D2D}"/>
                </a:ext>
              </a:extLst>
            </p:cNvPr>
            <p:cNvSpPr txBox="1"/>
            <p:nvPr/>
          </p:nvSpPr>
          <p:spPr>
            <a:xfrm>
              <a:off x="3901944" y="1973518"/>
              <a:ext cx="32473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Video </a:t>
              </a:r>
              <a:r>
                <a:rPr lang="et-EE" sz="1200" dirty="0" err="1">
                  <a:solidFill>
                    <a:prstClr val="white"/>
                  </a:solidFill>
                  <a:latin typeface="+mj-lt"/>
                </a:rPr>
                <a:t>player</a:t>
              </a:r>
              <a:endParaRPr lang="et-EE" sz="12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20" name="CloseAppVideoPlayer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28EFB523-6D5D-13FE-5765-C77CBA3B8AF5}"/>
                </a:ext>
              </a:extLst>
            </p:cNvPr>
            <p:cNvSpPr/>
            <p:nvPr/>
          </p:nvSpPr>
          <p:spPr>
            <a:xfrm>
              <a:off x="7702234" y="1964028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21" name="HandleAppVideoPlayer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6FDF213E-57BE-0263-53D2-27B1805416DC}"/>
                </a:ext>
              </a:extLst>
            </p:cNvPr>
            <p:cNvSpPr/>
            <p:nvPr/>
          </p:nvSpPr>
          <p:spPr>
            <a:xfrm>
              <a:off x="8268051" y="4717053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8" name="MinimizeAppVideoPlayer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CB694081-AB48-984B-3058-92E6DF373187}"/>
                </a:ext>
              </a:extLst>
            </p:cNvPr>
            <p:cNvSpPr/>
            <p:nvPr/>
          </p:nvSpPr>
          <p:spPr>
            <a:xfrm>
              <a:off x="7143292" y="1964757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441" name="AppGuess">
            <a:extLst>
              <a:ext uri="{FF2B5EF4-FFF2-40B4-BE49-F238E27FC236}">
                <a16:creationId xmlns:a16="http://schemas.microsoft.com/office/drawing/2014/main" id="{290E4A81-8430-30CE-5332-97C2E558F047}"/>
              </a:ext>
            </a:extLst>
          </p:cNvPr>
          <p:cNvGrpSpPr/>
          <p:nvPr/>
        </p:nvGrpSpPr>
        <p:grpSpPr>
          <a:xfrm>
            <a:off x="3788042" y="2277498"/>
            <a:ext cx="4615916" cy="2303004"/>
            <a:chOff x="3892183" y="2645353"/>
            <a:chExt cx="4615916" cy="2303004"/>
          </a:xfrm>
        </p:grpSpPr>
        <p:sp>
          <p:nvSpPr>
            <p:cNvPr id="26" name="WindowFrameAppGuess_">
              <a:extLst>
                <a:ext uri="{FF2B5EF4-FFF2-40B4-BE49-F238E27FC236}">
                  <a16:creationId xmlns:a16="http://schemas.microsoft.com/office/drawing/2014/main" id="{A499A5F9-6071-9DF1-722D-CD60B039F742}"/>
                </a:ext>
              </a:extLst>
            </p:cNvPr>
            <p:cNvSpPr/>
            <p:nvPr/>
          </p:nvSpPr>
          <p:spPr>
            <a:xfrm>
              <a:off x="3892183" y="2645384"/>
              <a:ext cx="4615916" cy="2302973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7" name="WindowAppGuess_">
              <a:extLst>
                <a:ext uri="{FF2B5EF4-FFF2-40B4-BE49-F238E27FC236}">
                  <a16:creationId xmlns:a16="http://schemas.microsoft.com/office/drawing/2014/main" id="{C64385B2-728E-DFF4-5674-9BA07E2C3095}"/>
                </a:ext>
              </a:extLst>
            </p:cNvPr>
            <p:cNvSpPr/>
            <p:nvPr/>
          </p:nvSpPr>
          <p:spPr>
            <a:xfrm>
              <a:off x="3979077" y="2936962"/>
              <a:ext cx="4412232" cy="1910119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216000" tIns="288000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4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I’m thinking of a number between 1 and 100. </a:t>
              </a:r>
              <a:r>
                <a:rPr lang="et-EE" sz="1400" kern="0" dirty="0">
                  <a:ln w="38100">
                    <a:noFill/>
                  </a:ln>
                  <a:effectLst/>
                  <a:latin typeface="Candara" panose="020E0502030303020204" pitchFamily="34" charset="0"/>
                </a:rPr>
                <a:t>What number am I thinking about?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4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Your </a:t>
              </a:r>
              <a:r>
                <a:rPr lang="et-EE" sz="1400" kern="0" dirty="0">
                  <a:ln w="38100">
                    <a:noFill/>
                  </a:ln>
                  <a:effectLst/>
                  <a:latin typeface="Candara" panose="020E0502030303020204" pitchFamily="34" charset="0"/>
                </a:rPr>
                <a:t>guess: 50</a:t>
              </a:r>
              <a:endParaRPr kumimoji="0" lang="et-EE" sz="14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8" name="WindowTitleAppGues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BA4B3781-79B8-2C30-4A48-E7B69BB68590}"/>
                </a:ext>
              </a:extLst>
            </p:cNvPr>
            <p:cNvSpPr txBox="1"/>
            <p:nvPr/>
          </p:nvSpPr>
          <p:spPr>
            <a:xfrm>
              <a:off x="3979077" y="2654847"/>
              <a:ext cx="32799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Guess the number (Guesses: 0)</a:t>
              </a:r>
            </a:p>
          </p:txBody>
        </p:sp>
        <p:sp>
          <p:nvSpPr>
            <p:cNvPr id="29" name="CloseAppGues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F4CF4A5E-EC80-F500-755A-EC65BD979070}"/>
                </a:ext>
              </a:extLst>
            </p:cNvPr>
            <p:cNvSpPr/>
            <p:nvPr/>
          </p:nvSpPr>
          <p:spPr>
            <a:xfrm>
              <a:off x="7830738" y="2645384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30" name="HandleAppGuess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08CE6648-170F-A176-D029-622FB5B1B15B}"/>
                </a:ext>
              </a:extLst>
            </p:cNvPr>
            <p:cNvSpPr/>
            <p:nvPr/>
          </p:nvSpPr>
          <p:spPr>
            <a:xfrm>
              <a:off x="8400730" y="4838888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1" name="Shape6AppGuess_">
              <a:hlinkClick r:id="" action="ppaction://macro?name=SubtractGuess10"/>
              <a:extLst>
                <a:ext uri="{FF2B5EF4-FFF2-40B4-BE49-F238E27FC236}">
                  <a16:creationId xmlns:a16="http://schemas.microsoft.com/office/drawing/2014/main" id="{13F0316C-29FC-0C6E-CF0A-A78227EA5436}"/>
                </a:ext>
              </a:extLst>
            </p:cNvPr>
            <p:cNvSpPr/>
            <p:nvPr/>
          </p:nvSpPr>
          <p:spPr>
            <a:xfrm>
              <a:off x="4180846" y="4398319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-10</a:t>
              </a:r>
            </a:p>
          </p:txBody>
        </p:sp>
        <p:sp>
          <p:nvSpPr>
            <p:cNvPr id="33" name="Shape7AppGuess_">
              <a:hlinkClick r:id="" action="ppaction://macro?name=SubtractGuess1"/>
              <a:extLst>
                <a:ext uri="{FF2B5EF4-FFF2-40B4-BE49-F238E27FC236}">
                  <a16:creationId xmlns:a16="http://schemas.microsoft.com/office/drawing/2014/main" id="{185A0EB5-7E80-3313-703F-97D02A78C7FA}"/>
                </a:ext>
              </a:extLst>
            </p:cNvPr>
            <p:cNvSpPr/>
            <p:nvPr/>
          </p:nvSpPr>
          <p:spPr>
            <a:xfrm>
              <a:off x="4180846" y="4020049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-1</a:t>
              </a:r>
            </a:p>
          </p:txBody>
        </p:sp>
        <p:sp>
          <p:nvSpPr>
            <p:cNvPr id="34" name="Shape8AppGuess_">
              <a:hlinkClick r:id="" action="ppaction://macro?name=AddGuess1"/>
              <a:extLst>
                <a:ext uri="{FF2B5EF4-FFF2-40B4-BE49-F238E27FC236}">
                  <a16:creationId xmlns:a16="http://schemas.microsoft.com/office/drawing/2014/main" id="{6CA7FFE0-4FF2-BD6D-8353-5ABE92117252}"/>
                </a:ext>
              </a:extLst>
            </p:cNvPr>
            <p:cNvSpPr/>
            <p:nvPr/>
          </p:nvSpPr>
          <p:spPr>
            <a:xfrm>
              <a:off x="5530907" y="4020048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+1</a:t>
              </a:r>
            </a:p>
          </p:txBody>
        </p:sp>
        <p:sp>
          <p:nvSpPr>
            <p:cNvPr id="35" name="Shape9AppGuess_">
              <a:hlinkClick r:id="" action="ppaction://macro?name=AddGuess10"/>
              <a:extLst>
                <a:ext uri="{FF2B5EF4-FFF2-40B4-BE49-F238E27FC236}">
                  <a16:creationId xmlns:a16="http://schemas.microsoft.com/office/drawing/2014/main" id="{A2E33357-8044-8073-80B1-8C862C1559D7}"/>
                </a:ext>
              </a:extLst>
            </p:cNvPr>
            <p:cNvSpPr/>
            <p:nvPr/>
          </p:nvSpPr>
          <p:spPr>
            <a:xfrm>
              <a:off x="5540936" y="4398318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+10</a:t>
              </a:r>
            </a:p>
          </p:txBody>
        </p:sp>
        <p:sp>
          <p:nvSpPr>
            <p:cNvPr id="36" name="Shape10AppGuess_">
              <a:hlinkClick r:id="" action="ppaction://macro?name=GuessNo"/>
              <a:extLst>
                <a:ext uri="{FF2B5EF4-FFF2-40B4-BE49-F238E27FC236}">
                  <a16:creationId xmlns:a16="http://schemas.microsoft.com/office/drawing/2014/main" id="{9C693FB9-6C48-B78B-089A-FE905EF95BA7}"/>
                </a:ext>
              </a:extLst>
            </p:cNvPr>
            <p:cNvSpPr/>
            <p:nvPr/>
          </p:nvSpPr>
          <p:spPr>
            <a:xfrm>
              <a:off x="6901026" y="4020048"/>
              <a:ext cx="1244259" cy="68604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Guess</a:t>
              </a:r>
            </a:p>
          </p:txBody>
        </p:sp>
        <p:sp>
          <p:nvSpPr>
            <p:cNvPr id="37" name="Shape11AppGuess_">
              <a:extLst>
                <a:ext uri="{FF2B5EF4-FFF2-40B4-BE49-F238E27FC236}">
                  <a16:creationId xmlns:a16="http://schemas.microsoft.com/office/drawing/2014/main" id="{0E4E069A-CA19-3FA0-1AB3-77D5C4F631A4}"/>
                </a:ext>
              </a:extLst>
            </p:cNvPr>
            <p:cNvSpPr/>
            <p:nvPr/>
          </p:nvSpPr>
          <p:spPr>
            <a:xfrm>
              <a:off x="4185050" y="4048693"/>
              <a:ext cx="954577" cy="2086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>
                  <a:noFill/>
                  <a:latin typeface="Candara" panose="020E0502030303020204" pitchFamily="34" charset="0"/>
                </a:rPr>
                <a:t>53</a:t>
              </a:r>
              <a:endParaRPr lang="et-EE" dirty="0">
                <a:noFill/>
                <a:latin typeface="Candara" panose="020E0502030303020204" pitchFamily="34" charset="0"/>
              </a:endParaRPr>
            </a:p>
          </p:txBody>
        </p:sp>
        <p:sp>
          <p:nvSpPr>
            <p:cNvPr id="440" name="MinimizeAppGuess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648143F3-4CD9-0D98-4DCC-BB9BA8DDF7AC}"/>
                </a:ext>
              </a:extLst>
            </p:cNvPr>
            <p:cNvSpPr/>
            <p:nvPr/>
          </p:nvSpPr>
          <p:spPr>
            <a:xfrm>
              <a:off x="7272435" y="2645353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303" name="AppNotes">
            <a:extLst>
              <a:ext uri="{FF2B5EF4-FFF2-40B4-BE49-F238E27FC236}">
                <a16:creationId xmlns:a16="http://schemas.microsoft.com/office/drawing/2014/main" id="{65E33E34-3F1B-3FDC-9E7E-ECB3B3E3BDAC}"/>
              </a:ext>
            </a:extLst>
          </p:cNvPr>
          <p:cNvGrpSpPr/>
          <p:nvPr/>
        </p:nvGrpSpPr>
        <p:grpSpPr>
          <a:xfrm>
            <a:off x="3892551" y="2071602"/>
            <a:ext cx="4406899" cy="2714796"/>
            <a:chOff x="4060765" y="2156400"/>
            <a:chExt cx="4406899" cy="2714796"/>
          </a:xfrm>
        </p:grpSpPr>
        <p:sp>
          <p:nvSpPr>
            <p:cNvPr id="3" name="WindowFrameAppNotes_">
              <a:extLst>
                <a:ext uri="{FF2B5EF4-FFF2-40B4-BE49-F238E27FC236}">
                  <a16:creationId xmlns:a16="http://schemas.microsoft.com/office/drawing/2014/main" id="{EB1D73C5-70AB-F29F-7B11-A6784A16DA3C}"/>
                </a:ext>
              </a:extLst>
            </p:cNvPr>
            <p:cNvSpPr/>
            <p:nvPr/>
          </p:nvSpPr>
          <p:spPr>
            <a:xfrm>
              <a:off x="4060765" y="2159748"/>
              <a:ext cx="4406899" cy="2711448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15" name="WindowAppNotes_">
              <a:extLst>
                <a:ext uri="{FF2B5EF4-FFF2-40B4-BE49-F238E27FC236}">
                  <a16:creationId xmlns:a16="http://schemas.microsoft.com/office/drawing/2014/main" id="{FB93A7E1-D625-6C1A-8BAE-D484D213BEF3}"/>
                </a:ext>
              </a:extLst>
            </p:cNvPr>
            <p:cNvSpPr/>
            <p:nvPr/>
          </p:nvSpPr>
          <p:spPr>
            <a:xfrm>
              <a:off x="4149309" y="2459058"/>
              <a:ext cx="4188439" cy="2297325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00" b="0" i="0" u="none" strike="noStrike" kern="0" cap="none" spc="0" normalizeH="0" baseline="0" noProof="0" dirty="0">
                  <a:ln w="38100">
                    <a:solidFill>
                      <a:srgbClr val="FFFFFF"/>
                    </a:solidFill>
                  </a:ln>
                  <a:solidFill>
                    <a:srgbClr val="000000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TextBox</a:t>
              </a:r>
            </a:p>
          </p:txBody>
        </p:sp>
        <p:sp>
          <p:nvSpPr>
            <p:cNvPr id="4" name="AXTextBox1AppNotes_">
              <a:extLst>
                <a:ext uri="{FF2B5EF4-FFF2-40B4-BE49-F238E27FC236}">
                  <a16:creationId xmlns:a16="http://schemas.microsoft.com/office/drawing/2014/main" id="{FDB12DC0-4B94-E80F-0B09-9975AA0E39D4}"/>
                </a:ext>
              </a:extLst>
            </p:cNvPr>
            <p:cNvSpPr/>
            <p:nvPr/>
          </p:nvSpPr>
          <p:spPr>
            <a:xfrm>
              <a:off x="4147660" y="2451326"/>
              <a:ext cx="4191644" cy="197031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00" b="0" i="0" u="none" strike="noStrike" kern="0" cap="none" spc="0" normalizeH="0" baseline="0" noProof="0" dirty="0">
                <a:ln w="38100">
                  <a:noFill/>
                </a:ln>
                <a:noFill/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" name="WindowTitleAppNote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1B78DCC6-9E43-0433-B5ED-487990367B27}"/>
                </a:ext>
              </a:extLst>
            </p:cNvPr>
            <p:cNvSpPr txBox="1"/>
            <p:nvPr/>
          </p:nvSpPr>
          <p:spPr>
            <a:xfrm>
              <a:off x="4147661" y="2169211"/>
              <a:ext cx="30520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Notepad</a:t>
              </a:r>
            </a:p>
          </p:txBody>
        </p:sp>
        <p:sp>
          <p:nvSpPr>
            <p:cNvPr id="6" name="CloseAppNote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65B8802D-BF06-B20B-0AB4-D060C3B1B6DC}"/>
                </a:ext>
              </a:extLst>
            </p:cNvPr>
            <p:cNvSpPr/>
            <p:nvPr/>
          </p:nvSpPr>
          <p:spPr>
            <a:xfrm>
              <a:off x="7781614" y="2156691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7" name="HandleAppNotes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DAD3D749-1EB2-C330-FCCD-D308E7A18616}"/>
                </a:ext>
              </a:extLst>
            </p:cNvPr>
            <p:cNvSpPr/>
            <p:nvPr/>
          </p:nvSpPr>
          <p:spPr>
            <a:xfrm>
              <a:off x="8354238" y="4747959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27" name="MinimizeAppNotes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535F16A4-02FD-A32E-0A3C-54B5434948DF}"/>
                </a:ext>
              </a:extLst>
            </p:cNvPr>
            <p:cNvSpPr/>
            <p:nvPr/>
          </p:nvSpPr>
          <p:spPr>
            <a:xfrm>
              <a:off x="7218936" y="2156400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2" name="66*20*SW*Shape7AppNotes_">
              <a:hlinkClick r:id="" action="ppaction://macro?name=SetNotesBlank"/>
              <a:extLst>
                <a:ext uri="{FF2B5EF4-FFF2-40B4-BE49-F238E27FC236}">
                  <a16:creationId xmlns:a16="http://schemas.microsoft.com/office/drawing/2014/main" id="{B8A1D613-3186-5FDA-6283-FA1E87478976}"/>
                </a:ext>
              </a:extLst>
            </p:cNvPr>
            <p:cNvSpPr/>
            <p:nvPr/>
          </p:nvSpPr>
          <p:spPr>
            <a:xfrm>
              <a:off x="4193661" y="4461947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New</a:t>
              </a:r>
            </a:p>
          </p:txBody>
        </p:sp>
        <p:sp>
          <p:nvSpPr>
            <p:cNvPr id="38" name="33*20*SW*Shape8AppNotes_">
              <a:hlinkClick r:id="" action="ppaction://macro?name=SetNotesBg"/>
              <a:extLst>
                <a:ext uri="{FF2B5EF4-FFF2-40B4-BE49-F238E27FC236}">
                  <a16:creationId xmlns:a16="http://schemas.microsoft.com/office/drawing/2014/main" id="{BB9C7B14-7E82-C995-1904-6A4C1D66A670}"/>
                </a:ext>
              </a:extLst>
            </p:cNvPr>
            <p:cNvSpPr/>
            <p:nvPr/>
          </p:nvSpPr>
          <p:spPr>
            <a:xfrm>
              <a:off x="5089337" y="4462376"/>
              <a:ext cx="44980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BG</a:t>
              </a:r>
            </a:p>
          </p:txBody>
        </p:sp>
        <p:sp>
          <p:nvSpPr>
            <p:cNvPr id="39" name="33*20*SW*Shape9AppNotes_">
              <a:hlinkClick r:id="" action="ppaction://macro?name=SetNotesFg"/>
              <a:extLst>
                <a:ext uri="{FF2B5EF4-FFF2-40B4-BE49-F238E27FC236}">
                  <a16:creationId xmlns:a16="http://schemas.microsoft.com/office/drawing/2014/main" id="{315B623C-60AA-9AB3-3D1A-BBD00A883CAA}"/>
                </a:ext>
              </a:extLst>
            </p:cNvPr>
            <p:cNvSpPr/>
            <p:nvPr/>
          </p:nvSpPr>
          <p:spPr>
            <a:xfrm>
              <a:off x="5599626" y="4460242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FG</a:t>
              </a:r>
            </a:p>
          </p:txBody>
        </p:sp>
        <p:sp>
          <p:nvSpPr>
            <p:cNvPr id="443" name="66*20*SW*Shape10AppNotes_">
              <a:hlinkClick r:id="" action="ppaction://macro?name=SetNotesOpen"/>
              <a:extLst>
                <a:ext uri="{FF2B5EF4-FFF2-40B4-BE49-F238E27FC236}">
                  <a16:creationId xmlns:a16="http://schemas.microsoft.com/office/drawing/2014/main" id="{7152C7EC-8064-F08A-87F2-6B07A230C413}"/>
                </a:ext>
              </a:extLst>
            </p:cNvPr>
            <p:cNvSpPr/>
            <p:nvPr/>
          </p:nvSpPr>
          <p:spPr>
            <a:xfrm>
              <a:off x="6078224" y="4463431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Open</a:t>
              </a:r>
            </a:p>
          </p:txBody>
        </p:sp>
        <p:sp>
          <p:nvSpPr>
            <p:cNvPr id="444" name="66*20*SW*Shape11AppNotes_">
              <a:hlinkClick r:id="" action="ppaction://macro?name=SetNotesSave"/>
              <a:extLst>
                <a:ext uri="{FF2B5EF4-FFF2-40B4-BE49-F238E27FC236}">
                  <a16:creationId xmlns:a16="http://schemas.microsoft.com/office/drawing/2014/main" id="{498154EF-BBAE-3877-32A7-27B50397F223}"/>
                </a:ext>
              </a:extLst>
            </p:cNvPr>
            <p:cNvSpPr/>
            <p:nvPr/>
          </p:nvSpPr>
          <p:spPr>
            <a:xfrm>
              <a:off x="6982915" y="4463168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Save</a:t>
              </a:r>
            </a:p>
          </p:txBody>
        </p:sp>
      </p:grpSp>
      <p:grpSp>
        <p:nvGrpSpPr>
          <p:cNvPr id="428" name="AppSettings">
            <a:extLst>
              <a:ext uri="{FF2B5EF4-FFF2-40B4-BE49-F238E27FC236}">
                <a16:creationId xmlns:a16="http://schemas.microsoft.com/office/drawing/2014/main" id="{8F7990E7-C700-7201-D458-DDC87660C6FE}"/>
              </a:ext>
            </a:extLst>
          </p:cNvPr>
          <p:cNvGrpSpPr/>
          <p:nvPr/>
        </p:nvGrpSpPr>
        <p:grpSpPr>
          <a:xfrm>
            <a:off x="3892479" y="1513872"/>
            <a:ext cx="4407043" cy="3830257"/>
            <a:chOff x="4279533" y="2266898"/>
            <a:chExt cx="4407043" cy="3830257"/>
          </a:xfrm>
        </p:grpSpPr>
        <p:sp>
          <p:nvSpPr>
            <p:cNvPr id="23" name="WindowFrameAppSettings_">
              <a:extLst>
                <a:ext uri="{FF2B5EF4-FFF2-40B4-BE49-F238E27FC236}">
                  <a16:creationId xmlns:a16="http://schemas.microsoft.com/office/drawing/2014/main" id="{529189E2-D01E-5C42-C247-2D3A291A5668}"/>
                </a:ext>
              </a:extLst>
            </p:cNvPr>
            <p:cNvSpPr/>
            <p:nvPr/>
          </p:nvSpPr>
          <p:spPr>
            <a:xfrm>
              <a:off x="4279533" y="2266898"/>
              <a:ext cx="4406899" cy="3830257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5" name="WindowAppSettings_">
              <a:extLst>
                <a:ext uri="{FF2B5EF4-FFF2-40B4-BE49-F238E27FC236}">
                  <a16:creationId xmlns:a16="http://schemas.microsoft.com/office/drawing/2014/main" id="{9B1B9078-42FB-366F-A389-6B1614DA0E06}"/>
                </a:ext>
              </a:extLst>
            </p:cNvPr>
            <p:cNvSpPr/>
            <p:nvPr/>
          </p:nvSpPr>
          <p:spPr>
            <a:xfrm>
              <a:off x="4366428" y="2558476"/>
              <a:ext cx="4191644" cy="3438665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2" name="WindowTitleAppSetting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74B1A550-63A1-6B66-9A17-ED1031D43794}"/>
                </a:ext>
              </a:extLst>
            </p:cNvPr>
            <p:cNvSpPr txBox="1"/>
            <p:nvPr/>
          </p:nvSpPr>
          <p:spPr>
            <a:xfrm>
              <a:off x="4366428" y="2276362"/>
              <a:ext cx="3026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Settings</a:t>
              </a:r>
            </a:p>
          </p:txBody>
        </p:sp>
        <p:sp>
          <p:nvSpPr>
            <p:cNvPr id="40" name="CloseAppSetting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74007E30-C43A-4325-E4AC-C7DC3C99775E}"/>
                </a:ext>
              </a:extLst>
            </p:cNvPr>
            <p:cNvSpPr/>
            <p:nvPr/>
          </p:nvSpPr>
          <p:spPr>
            <a:xfrm>
              <a:off x="7998340" y="2269919"/>
              <a:ext cx="540000" cy="288000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48" name="HandleAppSettings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AF80AFF0-2243-2B28-A30F-B505D10A8914}"/>
                </a:ext>
              </a:extLst>
            </p:cNvPr>
            <p:cNvSpPr/>
            <p:nvPr/>
          </p:nvSpPr>
          <p:spPr>
            <a:xfrm>
              <a:off x="8579208" y="5996818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9" name="106*20*E*Shape6AppSettings_">
              <a:hlinkClick r:id="" action="ppaction://macro?name=ShowHideDebug"/>
              <a:extLst>
                <a:ext uri="{FF2B5EF4-FFF2-40B4-BE49-F238E27FC236}">
                  <a16:creationId xmlns:a16="http://schemas.microsoft.com/office/drawing/2014/main" id="{0C88B308-8A60-5EFE-3916-BB9ABD3F239A}"/>
                </a:ext>
              </a:extLst>
            </p:cNvPr>
            <p:cNvSpPr/>
            <p:nvPr/>
          </p:nvSpPr>
          <p:spPr>
            <a:xfrm>
              <a:off x="7107571" y="2719535"/>
              <a:ext cx="1355537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Enable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51" name="106*20*E*Shape7AppSettings_">
              <a:hlinkClick r:id="" action="ppaction://macro?name=ChangeTheme"/>
              <a:extLst>
                <a:ext uri="{FF2B5EF4-FFF2-40B4-BE49-F238E27FC236}">
                  <a16:creationId xmlns:a16="http://schemas.microsoft.com/office/drawing/2014/main" id="{BEF2F834-AB16-6FE7-A9E3-FAA041655760}"/>
                </a:ext>
              </a:extLst>
            </p:cNvPr>
            <p:cNvSpPr/>
            <p:nvPr/>
          </p:nvSpPr>
          <p:spPr>
            <a:xfrm>
              <a:off x="7107571" y="3166216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Change</a:t>
              </a:r>
            </a:p>
          </p:txBody>
        </p:sp>
        <p:sp>
          <p:nvSpPr>
            <p:cNvPr id="2" name="151*20*SW*Shape8AppSettings_">
              <a:hlinkClick r:id="" action="ppaction://macro?name=RestartRecovery"/>
              <a:extLst>
                <a:ext uri="{FF2B5EF4-FFF2-40B4-BE49-F238E27FC236}">
                  <a16:creationId xmlns:a16="http://schemas.microsoft.com/office/drawing/2014/main" id="{C8A95EAC-B630-46E5-AE86-6593A5C618A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48243" y="5668905"/>
              <a:ext cx="1790285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Recovery mode</a:t>
              </a:r>
            </a:p>
          </p:txBody>
        </p:sp>
        <p:sp>
          <p:nvSpPr>
            <p:cNvPr id="9" name="54*20*E*Shape9AppSettings_">
              <a:hlinkClick r:id="" action="ppaction://macro?name=SubInterval"/>
              <a:extLst>
                <a:ext uri="{FF2B5EF4-FFF2-40B4-BE49-F238E27FC236}">
                  <a16:creationId xmlns:a16="http://schemas.microsoft.com/office/drawing/2014/main" id="{37643AB0-125A-2176-C6EA-BEE6FEF36C65}"/>
                </a:ext>
              </a:extLst>
            </p:cNvPr>
            <p:cNvSpPr/>
            <p:nvPr/>
          </p:nvSpPr>
          <p:spPr>
            <a:xfrm>
              <a:off x="7108943" y="3640099"/>
              <a:ext cx="652086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-1</a:t>
              </a:r>
            </a:p>
          </p:txBody>
        </p:sp>
        <p:sp>
          <p:nvSpPr>
            <p:cNvPr id="16" name="54*20*E*Shape10AppSettings_">
              <a:hlinkClick r:id="" action="ppaction://macro?name=AddInterval"/>
              <a:extLst>
                <a:ext uri="{FF2B5EF4-FFF2-40B4-BE49-F238E27FC236}">
                  <a16:creationId xmlns:a16="http://schemas.microsoft.com/office/drawing/2014/main" id="{8F69E52D-C5BD-1556-9FEB-BE2E650BAA1D}"/>
                </a:ext>
              </a:extLst>
            </p:cNvPr>
            <p:cNvSpPr/>
            <p:nvPr/>
          </p:nvSpPr>
          <p:spPr>
            <a:xfrm>
              <a:off x="7763977" y="3639904"/>
              <a:ext cx="68159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+1</a:t>
              </a:r>
            </a:p>
          </p:txBody>
        </p:sp>
        <p:sp>
          <p:nvSpPr>
            <p:cNvPr id="8" name="Shape11AppSettings_">
              <a:extLst>
                <a:ext uri="{FF2B5EF4-FFF2-40B4-BE49-F238E27FC236}">
                  <a16:creationId xmlns:a16="http://schemas.microsoft.com/office/drawing/2014/main" id="{1033B5EC-883B-9B6E-3D9F-F9057D7801A3}"/>
                </a:ext>
              </a:extLst>
            </p:cNvPr>
            <p:cNvSpPr txBox="1"/>
            <p:nvPr/>
          </p:nvSpPr>
          <p:spPr>
            <a:xfrm>
              <a:off x="4408123" y="3580723"/>
              <a:ext cx="272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Autosave interval: 11 mins</a:t>
              </a:r>
            </a:p>
          </p:txBody>
        </p:sp>
        <p:sp>
          <p:nvSpPr>
            <p:cNvPr id="24" name="160*20*SE*Shape12AppSettings_">
              <a:hlinkClick r:id="" action="ppaction://macro?name=SavePresentation"/>
              <a:extLst>
                <a:ext uri="{FF2B5EF4-FFF2-40B4-BE49-F238E27FC236}">
                  <a16:creationId xmlns:a16="http://schemas.microsoft.com/office/drawing/2014/main" id="{73309C5E-CFBB-4F0B-BCC0-4EBA905BDF36}"/>
                </a:ext>
              </a:extLst>
            </p:cNvPr>
            <p:cNvSpPr>
              <a:spLocks/>
            </p:cNvSpPr>
            <p:nvPr/>
          </p:nvSpPr>
          <p:spPr>
            <a:xfrm>
              <a:off x="6567351" y="5667179"/>
              <a:ext cx="1893986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Save settings now</a:t>
              </a:r>
            </a:p>
          </p:txBody>
        </p:sp>
        <p:sp>
          <p:nvSpPr>
            <p:cNvPr id="434" name="MinimizeAppSettings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533F3DC6-58C5-6B73-E027-7E37BDCAB282}"/>
                </a:ext>
              </a:extLst>
            </p:cNvPr>
            <p:cNvSpPr/>
            <p:nvPr/>
          </p:nvSpPr>
          <p:spPr>
            <a:xfrm>
              <a:off x="7436532" y="2268858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13" name="Shape21AppSettings_">
              <a:extLst>
                <a:ext uri="{FF2B5EF4-FFF2-40B4-BE49-F238E27FC236}">
                  <a16:creationId xmlns:a16="http://schemas.microsoft.com/office/drawing/2014/main" id="{2C50BC11-8635-DB5E-657D-83ED08F6AA17}"/>
                </a:ext>
              </a:extLst>
            </p:cNvPr>
            <p:cNvSpPr txBox="1"/>
            <p:nvPr/>
          </p:nvSpPr>
          <p:spPr>
            <a:xfrm>
              <a:off x="4421868" y="4031549"/>
              <a:ext cx="2459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Desktop background</a:t>
              </a:r>
            </a:p>
          </p:txBody>
        </p:sp>
        <p:sp>
          <p:nvSpPr>
            <p:cNvPr id="424" name="106*20*E*Shape14AppSettings_">
              <a:hlinkClick r:id="" action="ppaction://macro?name=ChangeBg"/>
              <a:extLst>
                <a:ext uri="{FF2B5EF4-FFF2-40B4-BE49-F238E27FC236}">
                  <a16:creationId xmlns:a16="http://schemas.microsoft.com/office/drawing/2014/main" id="{7C351B83-19A1-0C6D-5C6E-C02B08B7F723}"/>
                </a:ext>
              </a:extLst>
            </p:cNvPr>
            <p:cNvSpPr/>
            <p:nvPr/>
          </p:nvSpPr>
          <p:spPr>
            <a:xfrm>
              <a:off x="7097881" y="4098946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Change</a:t>
              </a:r>
            </a:p>
          </p:txBody>
        </p:sp>
        <p:sp>
          <p:nvSpPr>
            <p:cNvPr id="435" name="Shape15AppSettings_">
              <a:extLst>
                <a:ext uri="{FF2B5EF4-FFF2-40B4-BE49-F238E27FC236}">
                  <a16:creationId xmlns:a16="http://schemas.microsoft.com/office/drawing/2014/main" id="{9DCA4E50-7B2B-A379-B543-11C3BD8B794E}"/>
                </a:ext>
              </a:extLst>
            </p:cNvPr>
            <p:cNvSpPr txBox="1"/>
            <p:nvPr/>
          </p:nvSpPr>
          <p:spPr>
            <a:xfrm>
              <a:off x="4393664" y="3107261"/>
              <a:ext cx="272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Color scheme</a:t>
              </a:r>
            </a:p>
          </p:txBody>
        </p:sp>
        <p:sp>
          <p:nvSpPr>
            <p:cNvPr id="445" name="Shape16AppSettings_">
              <a:extLst>
                <a:ext uri="{FF2B5EF4-FFF2-40B4-BE49-F238E27FC236}">
                  <a16:creationId xmlns:a16="http://schemas.microsoft.com/office/drawing/2014/main" id="{D4DA8DDB-E565-745A-BE67-D8386588FD0B}"/>
                </a:ext>
              </a:extLst>
            </p:cNvPr>
            <p:cNvSpPr txBox="1"/>
            <p:nvPr/>
          </p:nvSpPr>
          <p:spPr>
            <a:xfrm>
              <a:off x="4400698" y="2665455"/>
              <a:ext cx="272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Debug mode</a:t>
              </a:r>
            </a:p>
          </p:txBody>
        </p:sp>
        <p:sp>
          <p:nvSpPr>
            <p:cNvPr id="446" name="Shape17AppSettings_">
              <a:extLst>
                <a:ext uri="{FF2B5EF4-FFF2-40B4-BE49-F238E27FC236}">
                  <a16:creationId xmlns:a16="http://schemas.microsoft.com/office/drawing/2014/main" id="{66CC242F-2EF2-E869-88A7-378AE09BE81B}"/>
                </a:ext>
              </a:extLst>
            </p:cNvPr>
            <p:cNvSpPr txBox="1"/>
            <p:nvPr/>
          </p:nvSpPr>
          <p:spPr>
            <a:xfrm>
              <a:off x="4419449" y="4450682"/>
              <a:ext cx="2459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Autologin active</a:t>
              </a:r>
            </a:p>
          </p:txBody>
        </p:sp>
        <p:sp>
          <p:nvSpPr>
            <p:cNvPr id="447" name="106*20*E*Shape18AppSettings_">
              <a:hlinkClick r:id="" action="ppaction://macro?name=EnableDisableAutologin"/>
              <a:extLst>
                <a:ext uri="{FF2B5EF4-FFF2-40B4-BE49-F238E27FC236}">
                  <a16:creationId xmlns:a16="http://schemas.microsoft.com/office/drawing/2014/main" id="{9294CA14-B597-3FEE-406E-B1A8C1902290}"/>
                </a:ext>
              </a:extLst>
            </p:cNvPr>
            <p:cNvSpPr/>
            <p:nvPr/>
          </p:nvSpPr>
          <p:spPr>
            <a:xfrm>
              <a:off x="7092759" y="4517205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Disable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448" name="Shape19AppSettings_">
              <a:extLst>
                <a:ext uri="{FF2B5EF4-FFF2-40B4-BE49-F238E27FC236}">
                  <a16:creationId xmlns:a16="http://schemas.microsoft.com/office/drawing/2014/main" id="{FEB4ADDB-A034-2544-7A38-7C9385D92C89}"/>
                </a:ext>
              </a:extLst>
            </p:cNvPr>
            <p:cNvSpPr txBox="1"/>
            <p:nvPr/>
          </p:nvSpPr>
          <p:spPr>
            <a:xfrm>
              <a:off x="4437003" y="4854067"/>
              <a:ext cx="2459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latin typeface="Candara" panose="020E0502030303020204" pitchFamily="34" charset="0"/>
                </a:rPr>
                <a:t>No password set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449" name="106*20*E*Shape20AppSettings_">
              <a:hlinkClick r:id="rId2" action="ppaction://hlinksldjump"/>
              <a:extLst>
                <a:ext uri="{FF2B5EF4-FFF2-40B4-BE49-F238E27FC236}">
                  <a16:creationId xmlns:a16="http://schemas.microsoft.com/office/drawing/2014/main" id="{34C01F6A-093D-76E8-5E1D-20154F9B1D53}"/>
                </a:ext>
              </a:extLst>
            </p:cNvPr>
            <p:cNvSpPr/>
            <p:nvPr/>
          </p:nvSpPr>
          <p:spPr>
            <a:xfrm>
              <a:off x="7084040" y="4914471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Set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450" name="160*20*SE*Shape22AppSettings_">
              <a:hlinkClick r:id="rId3" action="ppaction://hlinksldjump"/>
              <a:extLst>
                <a:ext uri="{FF2B5EF4-FFF2-40B4-BE49-F238E27FC236}">
                  <a16:creationId xmlns:a16="http://schemas.microsoft.com/office/drawing/2014/main" id="{0BA4F1E1-F547-B751-FA4A-0F6DF5FE220B}"/>
                </a:ext>
              </a:extLst>
            </p:cNvPr>
            <p:cNvSpPr/>
            <p:nvPr/>
          </p:nvSpPr>
          <p:spPr>
            <a:xfrm>
              <a:off x="6562845" y="5307121"/>
              <a:ext cx="188618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Add user account</a:t>
              </a:r>
            </a:p>
          </p:txBody>
        </p:sp>
        <p:sp>
          <p:nvSpPr>
            <p:cNvPr id="451" name="141*20*SW*Shape23AppSettings_">
              <a:hlinkClick r:id="" action="ppaction://macro?name=DelUser"/>
              <a:extLst>
                <a:ext uri="{FF2B5EF4-FFF2-40B4-BE49-F238E27FC236}">
                  <a16:creationId xmlns:a16="http://schemas.microsoft.com/office/drawing/2014/main" id="{1428DC25-EB00-9500-82C1-1B6C45738632}"/>
                </a:ext>
              </a:extLst>
            </p:cNvPr>
            <p:cNvSpPr/>
            <p:nvPr/>
          </p:nvSpPr>
          <p:spPr>
            <a:xfrm>
              <a:off x="4437004" y="5317061"/>
              <a:ext cx="1801524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Delete this user</a:t>
              </a:r>
            </a:p>
          </p:txBody>
        </p:sp>
      </p:grpSp>
      <p:grpSp>
        <p:nvGrpSpPr>
          <p:cNvPr id="462" name="AppMessage">
            <a:extLst>
              <a:ext uri="{FF2B5EF4-FFF2-40B4-BE49-F238E27FC236}">
                <a16:creationId xmlns:a16="http://schemas.microsoft.com/office/drawing/2014/main" id="{5A5ED444-C123-F9CA-93B5-D3151D781B08}"/>
              </a:ext>
            </a:extLst>
          </p:cNvPr>
          <p:cNvGrpSpPr/>
          <p:nvPr/>
        </p:nvGrpSpPr>
        <p:grpSpPr>
          <a:xfrm>
            <a:off x="3892551" y="2223846"/>
            <a:ext cx="4406899" cy="2410309"/>
            <a:chOff x="3961402" y="2400248"/>
            <a:chExt cx="4406899" cy="2410309"/>
          </a:xfrm>
        </p:grpSpPr>
        <p:sp>
          <p:nvSpPr>
            <p:cNvPr id="453" name="WindowFrameAppMessage_">
              <a:extLst>
                <a:ext uri="{FF2B5EF4-FFF2-40B4-BE49-F238E27FC236}">
                  <a16:creationId xmlns:a16="http://schemas.microsoft.com/office/drawing/2014/main" id="{6F9E5825-9C0F-8450-AEB5-02F62F87D44C}"/>
                </a:ext>
              </a:extLst>
            </p:cNvPr>
            <p:cNvSpPr/>
            <p:nvPr/>
          </p:nvSpPr>
          <p:spPr>
            <a:xfrm>
              <a:off x="3961402" y="2400248"/>
              <a:ext cx="4406899" cy="2410309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1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54" name="WindowAppMessage_">
              <a:extLst>
                <a:ext uri="{FF2B5EF4-FFF2-40B4-BE49-F238E27FC236}">
                  <a16:creationId xmlns:a16="http://schemas.microsoft.com/office/drawing/2014/main" id="{82DE7264-F6AB-843E-E20D-7723BB2245AE}"/>
                </a:ext>
              </a:extLst>
            </p:cNvPr>
            <p:cNvSpPr/>
            <p:nvPr/>
          </p:nvSpPr>
          <p:spPr>
            <a:xfrm>
              <a:off x="4048297" y="2691826"/>
              <a:ext cx="4191644" cy="197031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tIns="936000"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Read-only file system</a:t>
              </a: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55" name="WindowTitleAppMessage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D1CAB5A8-6D0E-28BF-9435-32A83C6395F7}"/>
                </a:ext>
              </a:extLst>
            </p:cNvPr>
            <p:cNvSpPr txBox="1"/>
            <p:nvPr/>
          </p:nvSpPr>
          <p:spPr>
            <a:xfrm>
              <a:off x="4048297" y="2400746"/>
              <a:ext cx="36174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solidFill>
                    <a:prstClr val="white"/>
                  </a:solidFill>
                  <a:latin typeface="+mj-lt"/>
                </a:rPr>
                <a:t>You know this isn't going to work, right?</a:t>
              </a:r>
              <a:endParaRPr lang="et-EE" sz="12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456" name="CloseAppMessage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C7DCE6AB-63B1-0BFD-A7E9-5B48A4386B1C}"/>
                </a:ext>
              </a:extLst>
            </p:cNvPr>
            <p:cNvSpPr/>
            <p:nvPr/>
          </p:nvSpPr>
          <p:spPr>
            <a:xfrm>
              <a:off x="7682251" y="2400896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460" name="Shape6AppMessage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CB2E7E59-0079-3B79-355E-25A9436D1B63}"/>
                </a:ext>
              </a:extLst>
            </p:cNvPr>
            <p:cNvSpPr/>
            <p:nvPr/>
          </p:nvSpPr>
          <p:spPr>
            <a:xfrm>
              <a:off x="5660108" y="4225352"/>
              <a:ext cx="1038164" cy="320288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OK</a:t>
              </a:r>
            </a:p>
          </p:txBody>
        </p:sp>
        <p:sp>
          <p:nvSpPr>
            <p:cNvPr id="459" name="ExclamationAppMessage_" hidden="1">
              <a:extLst>
                <a:ext uri="{FF2B5EF4-FFF2-40B4-BE49-F238E27FC236}">
                  <a16:creationId xmlns:a16="http://schemas.microsoft.com/office/drawing/2014/main" id="{3C382E0A-E550-891D-CC34-2DFC0CC4B51C}"/>
                </a:ext>
              </a:extLst>
            </p:cNvPr>
            <p:cNvSpPr/>
            <p:nvPr/>
          </p:nvSpPr>
          <p:spPr>
            <a:xfrm>
              <a:off x="5806494" y="2877652"/>
              <a:ext cx="683866" cy="589540"/>
            </a:xfrm>
            <a:prstGeom prst="triangle">
              <a:avLst/>
            </a:prstGeom>
            <a:gradFill flip="none" rotWithShape="1">
              <a:gsLst>
                <a:gs pos="0">
                  <a:srgbClr val="FF8C01"/>
                </a:gs>
                <a:gs pos="100000">
                  <a:srgbClr val="FFC00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dirty="0">
                  <a:solidFill>
                    <a:srgbClr val="000000"/>
                  </a:solidFill>
                  <a:latin typeface="Candara" panose="020E0502030303020204" pitchFamily="34" charset="0"/>
                </a:rPr>
                <a:t>!</a:t>
              </a:r>
            </a:p>
            <a:p>
              <a:pPr algn="ctr"/>
              <a:r>
                <a:rPr lang="et-EE" sz="1000" dirty="0">
                  <a:solidFill>
                    <a:srgbClr val="000000"/>
                  </a:solidFill>
                  <a:latin typeface="Candara" panose="020E0502030303020204" pitchFamily="34" charset="0"/>
                </a:rPr>
                <a:t> </a:t>
              </a:r>
              <a:endParaRPr lang="et-EE" dirty="0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63" name="ErrorAppMessage_">
              <a:extLst>
                <a:ext uri="{FF2B5EF4-FFF2-40B4-BE49-F238E27FC236}">
                  <a16:creationId xmlns:a16="http://schemas.microsoft.com/office/drawing/2014/main" id="{94D411BB-FF79-8A24-6062-8D58721A4620}"/>
                </a:ext>
              </a:extLst>
            </p:cNvPr>
            <p:cNvSpPr/>
            <p:nvPr/>
          </p:nvSpPr>
          <p:spPr>
            <a:xfrm>
              <a:off x="5882172" y="2936869"/>
              <a:ext cx="529294" cy="547294"/>
            </a:xfrm>
            <a:prstGeom prst="pentagon">
              <a:avLst/>
            </a:prstGeom>
            <a:gradFill flip="none" rotWithShape="1">
              <a:gsLst>
                <a:gs pos="0">
                  <a:srgbClr val="F70366"/>
                </a:gs>
                <a:gs pos="100000">
                  <a:srgbClr val="FF000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dirty="0">
                  <a:solidFill>
                    <a:srgbClr val="FFFFFF"/>
                  </a:solidFill>
                  <a:latin typeface="Candara" panose="020E0502030303020204" pitchFamily="34" charset="0"/>
                </a:rPr>
                <a:t>X</a:t>
              </a:r>
            </a:p>
            <a:p>
              <a:pPr algn="ctr"/>
              <a:r>
                <a:rPr lang="et-EE" sz="400" dirty="0">
                  <a:latin typeface="Candara" panose="020E0502030303020204" pitchFamily="34" charset="0"/>
                </a:rPr>
                <a:t> </a:t>
              </a:r>
              <a:endParaRPr lang="et-EE" dirty="0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64" name="InfoAppMessage_" hidden="1">
              <a:extLst>
                <a:ext uri="{FF2B5EF4-FFF2-40B4-BE49-F238E27FC236}">
                  <a16:creationId xmlns:a16="http://schemas.microsoft.com/office/drawing/2014/main" id="{80EC7FD3-F59A-BC5F-8AC6-51914BB90471}"/>
                </a:ext>
              </a:extLst>
            </p:cNvPr>
            <p:cNvSpPr/>
            <p:nvPr/>
          </p:nvSpPr>
          <p:spPr>
            <a:xfrm>
              <a:off x="5860484" y="2905031"/>
              <a:ext cx="591836" cy="611962"/>
            </a:xfrm>
            <a:prstGeom prst="diamond">
              <a:avLst/>
            </a:prstGeom>
            <a:gradFill flip="none" rotWithShape="1">
              <a:gsLst>
                <a:gs pos="0">
                  <a:srgbClr val="0012FA"/>
                </a:gs>
                <a:gs pos="100000">
                  <a:srgbClr val="3366FF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2400" dirty="0">
                  <a:solidFill>
                    <a:srgbClr val="FFFFFF"/>
                  </a:solidFill>
                  <a:latin typeface="Candara" panose="020E0502030303020204" pitchFamily="34" charset="0"/>
                </a:rPr>
                <a:t>i</a:t>
              </a:r>
              <a:r>
                <a:rPr lang="et-EE" sz="600" dirty="0">
                  <a:latin typeface="Candara" panose="020E0502030303020204" pitchFamily="34" charset="0"/>
                </a:rPr>
                <a:t> </a:t>
              </a:r>
              <a:endParaRPr lang="et-EE" sz="2400" dirty="0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</p:grpSp>
      <p:grpSp>
        <p:nvGrpSpPr>
          <p:cNvPr id="503" name="App3D">
            <a:extLst>
              <a:ext uri="{FF2B5EF4-FFF2-40B4-BE49-F238E27FC236}">
                <a16:creationId xmlns:a16="http://schemas.microsoft.com/office/drawing/2014/main" id="{68FCA06D-F779-2C12-7DCB-C6DB722626F1}"/>
              </a:ext>
            </a:extLst>
          </p:cNvPr>
          <p:cNvGrpSpPr/>
          <p:nvPr/>
        </p:nvGrpSpPr>
        <p:grpSpPr>
          <a:xfrm>
            <a:off x="3787653" y="1843561"/>
            <a:ext cx="4616695" cy="3170879"/>
            <a:chOff x="4803524" y="2762706"/>
            <a:chExt cx="4616695" cy="3170879"/>
          </a:xfrm>
        </p:grpSpPr>
        <p:sp>
          <p:nvSpPr>
            <p:cNvPr id="475" name="WindowFrameApp3D_">
              <a:extLst>
                <a:ext uri="{FF2B5EF4-FFF2-40B4-BE49-F238E27FC236}">
                  <a16:creationId xmlns:a16="http://schemas.microsoft.com/office/drawing/2014/main" id="{ADF8A738-0901-D88B-1F49-5DF9EAB2EF4E}"/>
                </a:ext>
              </a:extLst>
            </p:cNvPr>
            <p:cNvSpPr/>
            <p:nvPr/>
          </p:nvSpPr>
          <p:spPr>
            <a:xfrm>
              <a:off x="4803524" y="2762737"/>
              <a:ext cx="4615916" cy="3170848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76" name="WindowApp3D_">
              <a:extLst>
                <a:ext uri="{FF2B5EF4-FFF2-40B4-BE49-F238E27FC236}">
                  <a16:creationId xmlns:a16="http://schemas.microsoft.com/office/drawing/2014/main" id="{BCB2684D-3DB0-32E7-B4A3-6446F31F3FF1}"/>
                </a:ext>
              </a:extLst>
            </p:cNvPr>
            <p:cNvSpPr/>
            <p:nvPr/>
          </p:nvSpPr>
          <p:spPr>
            <a:xfrm>
              <a:off x="4890418" y="3054315"/>
              <a:ext cx="4412232" cy="2791347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216000" tIns="288000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4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77" name="WindowTitleApp3D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5898085D-F009-8966-1EC7-B6FBFDE4B8F7}"/>
                </a:ext>
              </a:extLst>
            </p:cNvPr>
            <p:cNvSpPr txBox="1"/>
            <p:nvPr/>
          </p:nvSpPr>
          <p:spPr>
            <a:xfrm>
              <a:off x="4890418" y="2772200"/>
              <a:ext cx="32799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3D Rotate</a:t>
              </a:r>
            </a:p>
          </p:txBody>
        </p:sp>
        <p:sp>
          <p:nvSpPr>
            <p:cNvPr id="478" name="CloseApp3D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FD723240-E790-F33E-3810-6919968BF81E}"/>
                </a:ext>
              </a:extLst>
            </p:cNvPr>
            <p:cNvSpPr/>
            <p:nvPr/>
          </p:nvSpPr>
          <p:spPr>
            <a:xfrm>
              <a:off x="8742079" y="2762737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479" name="HandleApp3D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ED398F11-99B4-01D9-AC38-C6F34A1BD90F}"/>
                </a:ext>
              </a:extLst>
            </p:cNvPr>
            <p:cNvSpPr/>
            <p:nvPr/>
          </p:nvSpPr>
          <p:spPr>
            <a:xfrm>
              <a:off x="9312851" y="5819206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80" name="Shape6App3D_">
              <a:hlinkClick r:id="" action="ppaction://macro?name=RotXSub"/>
              <a:extLst>
                <a:ext uri="{FF2B5EF4-FFF2-40B4-BE49-F238E27FC236}">
                  <a16:creationId xmlns:a16="http://schemas.microsoft.com/office/drawing/2014/main" id="{F38BAF63-72C7-30B7-66DB-A21E1CE2857B}"/>
                </a:ext>
              </a:extLst>
            </p:cNvPr>
            <p:cNvSpPr/>
            <p:nvPr/>
          </p:nvSpPr>
          <p:spPr>
            <a:xfrm>
              <a:off x="5111117" y="5411931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x-</a:t>
              </a:r>
            </a:p>
          </p:txBody>
        </p:sp>
        <p:sp>
          <p:nvSpPr>
            <p:cNvPr id="481" name="Shape7App3D_">
              <a:hlinkClick r:id="" action="ppaction://macro?name=RotXAdd"/>
              <a:extLst>
                <a:ext uri="{FF2B5EF4-FFF2-40B4-BE49-F238E27FC236}">
                  <a16:creationId xmlns:a16="http://schemas.microsoft.com/office/drawing/2014/main" id="{22B5C915-10F8-2ED2-A28E-E1FFAE4C242A}"/>
                </a:ext>
              </a:extLst>
            </p:cNvPr>
            <p:cNvSpPr/>
            <p:nvPr/>
          </p:nvSpPr>
          <p:spPr>
            <a:xfrm>
              <a:off x="5111117" y="5033661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x+</a:t>
              </a:r>
            </a:p>
          </p:txBody>
        </p:sp>
        <p:sp>
          <p:nvSpPr>
            <p:cNvPr id="482" name="Shape8App3D_">
              <a:hlinkClick r:id="" action="ppaction://macro?name=RotYAdd"/>
              <a:extLst>
                <a:ext uri="{FF2B5EF4-FFF2-40B4-BE49-F238E27FC236}">
                  <a16:creationId xmlns:a16="http://schemas.microsoft.com/office/drawing/2014/main" id="{A0EF6004-8442-D9CE-0F1C-FE7D947138B9}"/>
                </a:ext>
              </a:extLst>
            </p:cNvPr>
            <p:cNvSpPr/>
            <p:nvPr/>
          </p:nvSpPr>
          <p:spPr>
            <a:xfrm>
              <a:off x="6461178" y="5033660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y+</a:t>
              </a:r>
            </a:p>
          </p:txBody>
        </p:sp>
        <p:sp>
          <p:nvSpPr>
            <p:cNvPr id="483" name="Shape9App3D_">
              <a:hlinkClick r:id="" action="ppaction://macro?name=RotYSub"/>
              <a:extLst>
                <a:ext uri="{FF2B5EF4-FFF2-40B4-BE49-F238E27FC236}">
                  <a16:creationId xmlns:a16="http://schemas.microsoft.com/office/drawing/2014/main" id="{8E0BE42E-F81F-E3FE-ACD5-DEB27708558E}"/>
                </a:ext>
              </a:extLst>
            </p:cNvPr>
            <p:cNvSpPr/>
            <p:nvPr/>
          </p:nvSpPr>
          <p:spPr>
            <a:xfrm>
              <a:off x="6471207" y="5411930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y-</a:t>
              </a:r>
            </a:p>
          </p:txBody>
        </p:sp>
        <p:sp>
          <p:nvSpPr>
            <p:cNvPr id="486" name="MinimizeApp3D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36B6D6E8-32B7-B28C-A9E0-B57E6057C012}"/>
                </a:ext>
              </a:extLst>
            </p:cNvPr>
            <p:cNvSpPr/>
            <p:nvPr/>
          </p:nvSpPr>
          <p:spPr>
            <a:xfrm>
              <a:off x="8183776" y="2762706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87" name="Shape10App3D_">
              <a:hlinkClick r:id="" action="ppaction://macro?name=RotZAdd"/>
              <a:extLst>
                <a:ext uri="{FF2B5EF4-FFF2-40B4-BE49-F238E27FC236}">
                  <a16:creationId xmlns:a16="http://schemas.microsoft.com/office/drawing/2014/main" id="{63019CEF-BC82-6CAA-1AC6-84E5405A79A9}"/>
                </a:ext>
              </a:extLst>
            </p:cNvPr>
            <p:cNvSpPr/>
            <p:nvPr/>
          </p:nvSpPr>
          <p:spPr>
            <a:xfrm>
              <a:off x="7841961" y="5033093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z+</a:t>
              </a:r>
            </a:p>
          </p:txBody>
        </p:sp>
        <p:sp>
          <p:nvSpPr>
            <p:cNvPr id="488" name="Shape11App3D_">
              <a:hlinkClick r:id="" action="ppaction://macro?name=RotZSub"/>
              <a:extLst>
                <a:ext uri="{FF2B5EF4-FFF2-40B4-BE49-F238E27FC236}">
                  <a16:creationId xmlns:a16="http://schemas.microsoft.com/office/drawing/2014/main" id="{2226BC92-CE21-A635-86C3-9812D0A6A9D5}"/>
                </a:ext>
              </a:extLst>
            </p:cNvPr>
            <p:cNvSpPr/>
            <p:nvPr/>
          </p:nvSpPr>
          <p:spPr>
            <a:xfrm>
              <a:off x="7851990" y="5411363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z-</a:t>
              </a:r>
            </a:p>
          </p:txBody>
        </p:sp>
        <p:sp>
          <p:nvSpPr>
            <p:cNvPr id="489" name="Shape2App3D_">
              <a:extLst>
                <a:ext uri="{FF2B5EF4-FFF2-40B4-BE49-F238E27FC236}">
                  <a16:creationId xmlns:a16="http://schemas.microsoft.com/office/drawing/2014/main" id="{23A512DB-A16A-07A0-2B1D-D3641A9A337B}"/>
                </a:ext>
              </a:extLst>
            </p:cNvPr>
            <p:cNvSpPr/>
            <p:nvPr/>
          </p:nvSpPr>
          <p:spPr>
            <a:xfrm>
              <a:off x="6426151" y="3338153"/>
              <a:ext cx="1420618" cy="1459530"/>
            </a:xfrm>
            <a:custGeom>
              <a:avLst/>
              <a:gdLst>
                <a:gd name="connsiteX0" fmla="*/ 1504848 w 2079912"/>
                <a:gd name="connsiteY0" fmla="*/ 1260317 h 2162014"/>
                <a:gd name="connsiteX1" fmla="*/ 1513320 w 2079912"/>
                <a:gd name="connsiteY1" fmla="*/ 1544584 h 2162014"/>
                <a:gd name="connsiteX2" fmla="*/ 1233771 w 2079912"/>
                <a:gd name="connsiteY2" fmla="*/ 1542094 h 2162014"/>
                <a:gd name="connsiteX3" fmla="*/ 1780465 w 2079912"/>
                <a:gd name="connsiteY3" fmla="*/ 769740 h 2162014"/>
                <a:gd name="connsiteX4" fmla="*/ 2079912 w 2079912"/>
                <a:gd name="connsiteY4" fmla="*/ 1081007 h 2162014"/>
                <a:gd name="connsiteX5" fmla="*/ 1798462 w 2079912"/>
                <a:gd name="connsiteY5" fmla="*/ 1373566 h 2162014"/>
                <a:gd name="connsiteX6" fmla="*/ 718264 w 2079912"/>
                <a:gd name="connsiteY6" fmla="*/ 1827623 h 2162014"/>
                <a:gd name="connsiteX7" fmla="*/ 1356181 w 2079912"/>
                <a:gd name="connsiteY7" fmla="*/ 1833306 h 2162014"/>
                <a:gd name="connsiteX8" fmla="*/ 1039956 w 2079912"/>
                <a:gd name="connsiteY8" fmla="*/ 2162014 h 2162014"/>
                <a:gd name="connsiteX9" fmla="*/ 1237122 w 2079912"/>
                <a:gd name="connsiteY9" fmla="*/ 623403 h 2162014"/>
                <a:gd name="connsiteX10" fmla="*/ 1485931 w 2079912"/>
                <a:gd name="connsiteY10" fmla="*/ 625620 h 2162014"/>
                <a:gd name="connsiteX11" fmla="*/ 1493818 w 2079912"/>
                <a:gd name="connsiteY11" fmla="*/ 890231 h 2162014"/>
                <a:gd name="connsiteX12" fmla="*/ 586098 w 2079912"/>
                <a:gd name="connsiteY12" fmla="*/ 1271786 h 2162014"/>
                <a:gd name="connsiteX13" fmla="*/ 842790 w 2079912"/>
                <a:gd name="connsiteY13" fmla="*/ 1538611 h 2162014"/>
                <a:gd name="connsiteX14" fmla="*/ 593984 w 2079912"/>
                <a:gd name="connsiteY14" fmla="*/ 1536394 h 2162014"/>
                <a:gd name="connsiteX15" fmla="*/ 566594 w 2079912"/>
                <a:gd name="connsiteY15" fmla="*/ 617430 h 2162014"/>
                <a:gd name="connsiteX16" fmla="*/ 846141 w 2079912"/>
                <a:gd name="connsiteY16" fmla="*/ 619920 h 2162014"/>
                <a:gd name="connsiteX17" fmla="*/ 575067 w 2079912"/>
                <a:gd name="connsiteY17" fmla="*/ 901694 h 2162014"/>
                <a:gd name="connsiteX18" fmla="*/ 281452 w 2079912"/>
                <a:gd name="connsiteY18" fmla="*/ 788445 h 2162014"/>
                <a:gd name="connsiteX19" fmla="*/ 299450 w 2079912"/>
                <a:gd name="connsiteY19" fmla="*/ 1392277 h 2162014"/>
                <a:gd name="connsiteX20" fmla="*/ 0 w 2079912"/>
                <a:gd name="connsiteY20" fmla="*/ 1081007 h 2162014"/>
                <a:gd name="connsiteX21" fmla="*/ 1039956 w 2079912"/>
                <a:gd name="connsiteY21" fmla="*/ 0 h 2162014"/>
                <a:gd name="connsiteX22" fmla="*/ 1361648 w 2079912"/>
                <a:gd name="connsiteY22" fmla="*/ 334391 h 2162014"/>
                <a:gd name="connsiteX23" fmla="*/ 723731 w 2079912"/>
                <a:gd name="connsiteY23" fmla="*/ 328708 h 216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79912" h="2162014">
                  <a:moveTo>
                    <a:pt x="1504848" y="1260317"/>
                  </a:moveTo>
                  <a:lnTo>
                    <a:pt x="1513320" y="1544584"/>
                  </a:lnTo>
                  <a:lnTo>
                    <a:pt x="1233771" y="1542094"/>
                  </a:lnTo>
                  <a:close/>
                  <a:moveTo>
                    <a:pt x="1780465" y="769740"/>
                  </a:moveTo>
                  <a:lnTo>
                    <a:pt x="2079912" y="1081007"/>
                  </a:lnTo>
                  <a:lnTo>
                    <a:pt x="1798462" y="1373566"/>
                  </a:lnTo>
                  <a:close/>
                  <a:moveTo>
                    <a:pt x="718264" y="1827623"/>
                  </a:moveTo>
                  <a:lnTo>
                    <a:pt x="1356181" y="1833306"/>
                  </a:lnTo>
                  <a:lnTo>
                    <a:pt x="1039956" y="2162014"/>
                  </a:lnTo>
                  <a:close/>
                  <a:moveTo>
                    <a:pt x="1237122" y="623403"/>
                  </a:moveTo>
                  <a:lnTo>
                    <a:pt x="1485931" y="625620"/>
                  </a:lnTo>
                  <a:lnTo>
                    <a:pt x="1493818" y="890231"/>
                  </a:lnTo>
                  <a:close/>
                  <a:moveTo>
                    <a:pt x="586098" y="1271786"/>
                  </a:moveTo>
                  <a:lnTo>
                    <a:pt x="842790" y="1538611"/>
                  </a:lnTo>
                  <a:lnTo>
                    <a:pt x="593984" y="1536394"/>
                  </a:lnTo>
                  <a:close/>
                  <a:moveTo>
                    <a:pt x="566594" y="617430"/>
                  </a:moveTo>
                  <a:lnTo>
                    <a:pt x="846141" y="619920"/>
                  </a:lnTo>
                  <a:lnTo>
                    <a:pt x="575067" y="901694"/>
                  </a:lnTo>
                  <a:close/>
                  <a:moveTo>
                    <a:pt x="281452" y="788445"/>
                  </a:moveTo>
                  <a:lnTo>
                    <a:pt x="299450" y="1392277"/>
                  </a:lnTo>
                  <a:lnTo>
                    <a:pt x="0" y="1081007"/>
                  </a:lnTo>
                  <a:close/>
                  <a:moveTo>
                    <a:pt x="1039956" y="0"/>
                  </a:moveTo>
                  <a:lnTo>
                    <a:pt x="1361648" y="334391"/>
                  </a:lnTo>
                  <a:lnTo>
                    <a:pt x="723731" y="32870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0000"/>
                </a:gs>
                <a:gs pos="0">
                  <a:schemeClr val="accent4"/>
                </a:gs>
              </a:gsLst>
              <a:lin ang="135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/>
            </a:scene3d>
            <a:sp3d prstMaterial="matte">
              <a:bevelT/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 dirty="0"/>
            </a:p>
          </p:txBody>
        </p:sp>
      </p:grpSp>
      <p:grpSp>
        <p:nvGrpSpPr>
          <p:cNvPr id="491" name="AppTaskmgr">
            <a:extLst>
              <a:ext uri="{FF2B5EF4-FFF2-40B4-BE49-F238E27FC236}">
                <a16:creationId xmlns:a16="http://schemas.microsoft.com/office/drawing/2014/main" id="{7A022D00-5DF4-FC71-F50A-1FCE0F7CD5A7}"/>
              </a:ext>
            </a:extLst>
          </p:cNvPr>
          <p:cNvGrpSpPr/>
          <p:nvPr/>
        </p:nvGrpSpPr>
        <p:grpSpPr>
          <a:xfrm>
            <a:off x="3889777" y="1451626"/>
            <a:ext cx="4412446" cy="3954748"/>
            <a:chOff x="3889777" y="1451626"/>
            <a:chExt cx="4412446" cy="3954748"/>
          </a:xfrm>
        </p:grpSpPr>
        <p:sp>
          <p:nvSpPr>
            <p:cNvPr id="492" name="WindowFrameAppTaskmgr_">
              <a:extLst>
                <a:ext uri="{FF2B5EF4-FFF2-40B4-BE49-F238E27FC236}">
                  <a16:creationId xmlns:a16="http://schemas.microsoft.com/office/drawing/2014/main" id="{65057595-C0EB-79C7-554D-0DB73AEE0277}"/>
                </a:ext>
              </a:extLst>
            </p:cNvPr>
            <p:cNvSpPr/>
            <p:nvPr/>
          </p:nvSpPr>
          <p:spPr>
            <a:xfrm>
              <a:off x="3889777" y="1458653"/>
              <a:ext cx="4406899" cy="3947721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93" name="WindowAppTaskmgr_">
              <a:extLst>
                <a:ext uri="{FF2B5EF4-FFF2-40B4-BE49-F238E27FC236}">
                  <a16:creationId xmlns:a16="http://schemas.microsoft.com/office/drawing/2014/main" id="{DE944B6F-D8C1-7C4F-04BA-68BB784C01D0}"/>
                </a:ext>
              </a:extLst>
            </p:cNvPr>
            <p:cNvSpPr/>
            <p:nvPr/>
          </p:nvSpPr>
          <p:spPr>
            <a:xfrm>
              <a:off x="3976672" y="1750231"/>
              <a:ext cx="4191644" cy="3546101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lIns="144000" bIns="180000" rtlCol="0" anchor="b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 Light" panose="020E0502030303020204" pitchFamily="34" charset="0"/>
                </a:rPr>
                <a:t>Click on the </a:t>
              </a:r>
              <a:r>
                <a:rPr kumimoji="0" lang="et-EE" sz="1200" b="0" i="0" u="none" strike="noStrike" kern="0" cap="none" spc="0" normalizeH="0" baseline="0" noProof="0" dirty="0" err="1">
                  <a:ln w="38100">
                    <a:noFill/>
                  </a:ln>
                  <a:effectLst/>
                  <a:uLnTx/>
                  <a:uFillTx/>
                  <a:latin typeface="Candara Light" panose="020E0502030303020204" pitchFamily="34" charset="0"/>
                </a:rPr>
                <a:t>application</a:t>
              </a: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 Light" panose="020E0502030303020204" pitchFamily="34" charset="0"/>
                </a:rPr>
                <a:t> name to kill it</a:t>
              </a:r>
            </a:p>
          </p:txBody>
        </p:sp>
        <p:sp>
          <p:nvSpPr>
            <p:cNvPr id="494" name="WindowTitleAppTaskmgr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0493894F-0464-3DF2-1CCF-E8DA00BA562A}"/>
                </a:ext>
              </a:extLst>
            </p:cNvPr>
            <p:cNvSpPr txBox="1"/>
            <p:nvPr/>
          </p:nvSpPr>
          <p:spPr>
            <a:xfrm>
              <a:off x="3976673" y="1459151"/>
              <a:ext cx="30634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Task list</a:t>
              </a:r>
            </a:p>
          </p:txBody>
        </p:sp>
        <p:sp>
          <p:nvSpPr>
            <p:cNvPr id="495" name="CloseAppTaskmgr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404EFCD6-98A3-62CD-04E4-0D3B4678FC4E}"/>
                </a:ext>
              </a:extLst>
            </p:cNvPr>
            <p:cNvSpPr/>
            <p:nvPr/>
          </p:nvSpPr>
          <p:spPr>
            <a:xfrm>
              <a:off x="7613007" y="1453215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496" name="HandleAppTaskmgr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24925295-B6D8-66D6-2EAA-96ACE7762652}"/>
                </a:ext>
              </a:extLst>
            </p:cNvPr>
            <p:cNvSpPr/>
            <p:nvPr/>
          </p:nvSpPr>
          <p:spPr>
            <a:xfrm>
              <a:off x="8194855" y="5296332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97" name="MinimizeAppTaskmgr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C7359FB4-C6AC-BB40-F3AA-63C73EC21B03}"/>
                </a:ext>
              </a:extLst>
            </p:cNvPr>
            <p:cNvSpPr/>
            <p:nvPr/>
          </p:nvSpPr>
          <p:spPr>
            <a:xfrm>
              <a:off x="7052475" y="1451626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98" name="Shape6AppTaskmgr_">
              <a:hlinkClick r:id="" action="ppaction://macro?name=TaskmgrRefresh"/>
              <a:extLst>
                <a:ext uri="{FF2B5EF4-FFF2-40B4-BE49-F238E27FC236}">
                  <a16:creationId xmlns:a16="http://schemas.microsoft.com/office/drawing/2014/main" id="{AD3910E5-D706-87A8-69A0-D7D5B5E5CCA0}"/>
                </a:ext>
              </a:extLst>
            </p:cNvPr>
            <p:cNvSpPr/>
            <p:nvPr/>
          </p:nvSpPr>
          <p:spPr>
            <a:xfrm>
              <a:off x="6842436" y="4896332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Refresh</a:t>
              </a:r>
            </a:p>
          </p:txBody>
        </p:sp>
        <p:sp>
          <p:nvSpPr>
            <p:cNvPr id="499" name="Proc1AppTaskmgr_">
              <a:extLst>
                <a:ext uri="{FF2B5EF4-FFF2-40B4-BE49-F238E27FC236}">
                  <a16:creationId xmlns:a16="http://schemas.microsoft.com/office/drawing/2014/main" id="{72079DA6-5238-3C3F-EFB5-1F3C4A3422EE}"/>
                </a:ext>
              </a:extLst>
            </p:cNvPr>
            <p:cNvSpPr/>
            <p:nvPr/>
          </p:nvSpPr>
          <p:spPr>
            <a:xfrm>
              <a:off x="3976672" y="1751390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00" name="Proc2AppTaskmgr_">
              <a:extLst>
                <a:ext uri="{FF2B5EF4-FFF2-40B4-BE49-F238E27FC236}">
                  <a16:creationId xmlns:a16="http://schemas.microsoft.com/office/drawing/2014/main" id="{6ECA830A-B7F0-FFB3-B66C-DF0F45BFB110}"/>
                </a:ext>
              </a:extLst>
            </p:cNvPr>
            <p:cNvSpPr/>
            <p:nvPr/>
          </p:nvSpPr>
          <p:spPr>
            <a:xfrm>
              <a:off x="3976672" y="2026816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01" name="Proc3AppTaskmgr_">
              <a:extLst>
                <a:ext uri="{FF2B5EF4-FFF2-40B4-BE49-F238E27FC236}">
                  <a16:creationId xmlns:a16="http://schemas.microsoft.com/office/drawing/2014/main" id="{673080AD-05C0-6EEB-3A2C-7AE5672CA516}"/>
                </a:ext>
              </a:extLst>
            </p:cNvPr>
            <p:cNvSpPr/>
            <p:nvPr/>
          </p:nvSpPr>
          <p:spPr>
            <a:xfrm>
              <a:off x="3976672" y="2295776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02" name="Proc4AppTaskmgr_">
              <a:extLst>
                <a:ext uri="{FF2B5EF4-FFF2-40B4-BE49-F238E27FC236}">
                  <a16:creationId xmlns:a16="http://schemas.microsoft.com/office/drawing/2014/main" id="{D3091E5C-BF3A-19A2-F9FA-BCC25DFC6411}"/>
                </a:ext>
              </a:extLst>
            </p:cNvPr>
            <p:cNvSpPr/>
            <p:nvPr/>
          </p:nvSpPr>
          <p:spPr>
            <a:xfrm>
              <a:off x="3976672" y="2571202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04" name="Proc5AppTaskmgr_">
              <a:extLst>
                <a:ext uri="{FF2B5EF4-FFF2-40B4-BE49-F238E27FC236}">
                  <a16:creationId xmlns:a16="http://schemas.microsoft.com/office/drawing/2014/main" id="{4D1AABD7-366B-4C3F-9071-D8A8F6CBD981}"/>
                </a:ext>
              </a:extLst>
            </p:cNvPr>
            <p:cNvSpPr/>
            <p:nvPr/>
          </p:nvSpPr>
          <p:spPr>
            <a:xfrm>
              <a:off x="3976672" y="2840162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05" name="Proc6AppTaskmgr_">
              <a:extLst>
                <a:ext uri="{FF2B5EF4-FFF2-40B4-BE49-F238E27FC236}">
                  <a16:creationId xmlns:a16="http://schemas.microsoft.com/office/drawing/2014/main" id="{A7CDA565-28BC-77C4-0DBA-E07F9C49E7B0}"/>
                </a:ext>
              </a:extLst>
            </p:cNvPr>
            <p:cNvSpPr/>
            <p:nvPr/>
          </p:nvSpPr>
          <p:spPr>
            <a:xfrm>
              <a:off x="3976672" y="3115588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06" name="Proc7AppTaskmgr_">
              <a:extLst>
                <a:ext uri="{FF2B5EF4-FFF2-40B4-BE49-F238E27FC236}">
                  <a16:creationId xmlns:a16="http://schemas.microsoft.com/office/drawing/2014/main" id="{D99B61C2-9D67-EE2E-2620-EE9D065C0F9C}"/>
                </a:ext>
              </a:extLst>
            </p:cNvPr>
            <p:cNvSpPr/>
            <p:nvPr/>
          </p:nvSpPr>
          <p:spPr>
            <a:xfrm>
              <a:off x="3976672" y="3384548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07" name="Proc8AppTaskmgr_">
              <a:extLst>
                <a:ext uri="{FF2B5EF4-FFF2-40B4-BE49-F238E27FC236}">
                  <a16:creationId xmlns:a16="http://schemas.microsoft.com/office/drawing/2014/main" id="{A638410F-2F33-AF74-39FA-7BE530AF0D2C}"/>
                </a:ext>
              </a:extLst>
            </p:cNvPr>
            <p:cNvSpPr/>
            <p:nvPr/>
          </p:nvSpPr>
          <p:spPr>
            <a:xfrm>
              <a:off x="3976672" y="3659974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08" name="Proc9AppTaskmgr_">
              <a:extLst>
                <a:ext uri="{FF2B5EF4-FFF2-40B4-BE49-F238E27FC236}">
                  <a16:creationId xmlns:a16="http://schemas.microsoft.com/office/drawing/2014/main" id="{6A8D36E2-4147-4B12-7D1E-1A408C495989}"/>
                </a:ext>
              </a:extLst>
            </p:cNvPr>
            <p:cNvSpPr/>
            <p:nvPr/>
          </p:nvSpPr>
          <p:spPr>
            <a:xfrm>
              <a:off x="3976672" y="3941492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09" name="Proc10AppTaskmgr_">
              <a:extLst>
                <a:ext uri="{FF2B5EF4-FFF2-40B4-BE49-F238E27FC236}">
                  <a16:creationId xmlns:a16="http://schemas.microsoft.com/office/drawing/2014/main" id="{BF0E3DCA-A954-2016-9841-C51A78F3E4D2}"/>
                </a:ext>
              </a:extLst>
            </p:cNvPr>
            <p:cNvSpPr/>
            <p:nvPr/>
          </p:nvSpPr>
          <p:spPr>
            <a:xfrm>
              <a:off x="3976672" y="4222040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29681" name="AppInputBox">
            <a:extLst>
              <a:ext uri="{FF2B5EF4-FFF2-40B4-BE49-F238E27FC236}">
                <a16:creationId xmlns:a16="http://schemas.microsoft.com/office/drawing/2014/main" id="{F7F75695-7A08-40C6-F297-BF829365CCC0}"/>
              </a:ext>
            </a:extLst>
          </p:cNvPr>
          <p:cNvGrpSpPr/>
          <p:nvPr/>
        </p:nvGrpSpPr>
        <p:grpSpPr>
          <a:xfrm>
            <a:off x="3892550" y="2223845"/>
            <a:ext cx="4406899" cy="1820254"/>
            <a:chOff x="3892550" y="2223845"/>
            <a:chExt cx="4406899" cy="1820254"/>
          </a:xfrm>
        </p:grpSpPr>
        <p:sp>
          <p:nvSpPr>
            <p:cNvPr id="29682" name="WindowFrameAppInputBox_">
              <a:extLst>
                <a:ext uri="{FF2B5EF4-FFF2-40B4-BE49-F238E27FC236}">
                  <a16:creationId xmlns:a16="http://schemas.microsoft.com/office/drawing/2014/main" id="{0B079D61-2EFE-59A7-E954-77730C5E47D0}"/>
                </a:ext>
              </a:extLst>
            </p:cNvPr>
            <p:cNvSpPr/>
            <p:nvPr/>
          </p:nvSpPr>
          <p:spPr>
            <a:xfrm>
              <a:off x="3892550" y="2223845"/>
              <a:ext cx="4406899" cy="1820254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1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9683" name="WindowAppInputBox_">
              <a:extLst>
                <a:ext uri="{FF2B5EF4-FFF2-40B4-BE49-F238E27FC236}">
                  <a16:creationId xmlns:a16="http://schemas.microsoft.com/office/drawing/2014/main" id="{8B70CCD3-47F7-EEF3-D5D5-CA80C2D050CE}"/>
                </a:ext>
              </a:extLst>
            </p:cNvPr>
            <p:cNvSpPr/>
            <p:nvPr/>
          </p:nvSpPr>
          <p:spPr>
            <a:xfrm>
              <a:off x="3979445" y="2515424"/>
              <a:ext cx="4191644" cy="139670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46800" tIns="180000" rIns="46800"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Enter a new name for 'BootlogoSplash.3d'</a:t>
              </a: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9684" name="WindowTitleAppInputBox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82D11E69-50E0-1E06-A07A-F41881798604}"/>
                </a:ext>
              </a:extLst>
            </p:cNvPr>
            <p:cNvSpPr txBox="1"/>
            <p:nvPr/>
          </p:nvSpPr>
          <p:spPr>
            <a:xfrm>
              <a:off x="3979445" y="2224343"/>
              <a:ext cx="36174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>
                  <a:solidFill>
                    <a:prstClr val="white"/>
                  </a:solidFill>
                  <a:latin typeface="+mj-lt"/>
                </a:rPr>
                <a:t>Files</a:t>
              </a:r>
              <a:endParaRPr lang="et-EE" sz="12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29685" name="CloseAppInputBox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A9C15B23-4B53-1F58-79ED-53660C12150F}"/>
                </a:ext>
              </a:extLst>
            </p:cNvPr>
            <p:cNvSpPr/>
            <p:nvPr/>
          </p:nvSpPr>
          <p:spPr>
            <a:xfrm>
              <a:off x="7613399" y="2223845"/>
              <a:ext cx="555309" cy="292226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29686" name="Shape6AppInputBox_">
              <a:hlinkClick r:id="" action="ppaction://macro?name=ConfirmInput"/>
              <a:extLst>
                <a:ext uri="{FF2B5EF4-FFF2-40B4-BE49-F238E27FC236}">
                  <a16:creationId xmlns:a16="http://schemas.microsoft.com/office/drawing/2014/main" id="{1B88973C-073C-FFD0-753F-58C3D9B47238}"/>
                </a:ext>
              </a:extLst>
            </p:cNvPr>
            <p:cNvSpPr/>
            <p:nvPr/>
          </p:nvSpPr>
          <p:spPr>
            <a:xfrm>
              <a:off x="5576917" y="3480047"/>
              <a:ext cx="1038164" cy="320288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OK</a:t>
              </a:r>
            </a:p>
          </p:txBody>
        </p:sp>
        <p:sp>
          <p:nvSpPr>
            <p:cNvPr id="29687" name="AXTextBox1AppInputBox_">
              <a:extLst>
                <a:ext uri="{FF2B5EF4-FFF2-40B4-BE49-F238E27FC236}">
                  <a16:creationId xmlns:a16="http://schemas.microsoft.com/office/drawing/2014/main" id="{527807E0-45C9-4347-356D-98D629973E4F}"/>
                </a:ext>
              </a:extLst>
            </p:cNvPr>
            <p:cNvSpPr/>
            <p:nvPr/>
          </p:nvSpPr>
          <p:spPr>
            <a:xfrm>
              <a:off x="4133850" y="3000516"/>
              <a:ext cx="3886200" cy="320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grpSp>
        <p:nvGrpSpPr>
          <p:cNvPr id="32472" name="AppPresentator">
            <a:extLst>
              <a:ext uri="{FF2B5EF4-FFF2-40B4-BE49-F238E27FC236}">
                <a16:creationId xmlns:a16="http://schemas.microsoft.com/office/drawing/2014/main" id="{F04E4298-BF9E-4C35-6651-CFF6DFC81418}"/>
              </a:ext>
            </a:extLst>
          </p:cNvPr>
          <p:cNvGrpSpPr/>
          <p:nvPr/>
        </p:nvGrpSpPr>
        <p:grpSpPr>
          <a:xfrm>
            <a:off x="1594274" y="1012082"/>
            <a:ext cx="8401947" cy="4653612"/>
            <a:chOff x="1613325" y="1012082"/>
            <a:chExt cx="8401947" cy="4653612"/>
          </a:xfrm>
        </p:grpSpPr>
        <p:sp>
          <p:nvSpPr>
            <p:cNvPr id="32473" name="WindowFrameAppPresentator_">
              <a:extLst>
                <a:ext uri="{FF2B5EF4-FFF2-40B4-BE49-F238E27FC236}">
                  <a16:creationId xmlns:a16="http://schemas.microsoft.com/office/drawing/2014/main" id="{8843F39B-10EB-F42D-B06A-1A8612C6D6FB}"/>
                </a:ext>
              </a:extLst>
            </p:cNvPr>
            <p:cNvSpPr/>
            <p:nvPr/>
          </p:nvSpPr>
          <p:spPr>
            <a:xfrm>
              <a:off x="1613325" y="1015430"/>
              <a:ext cx="8401947" cy="4650264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2474" name="WindowAppPresentator_">
              <a:extLst>
                <a:ext uri="{FF2B5EF4-FFF2-40B4-BE49-F238E27FC236}">
                  <a16:creationId xmlns:a16="http://schemas.microsoft.com/office/drawing/2014/main" id="{33E40B4A-DD98-0E40-3528-5A70DAF0E4E5}"/>
                </a:ext>
              </a:extLst>
            </p:cNvPr>
            <p:cNvSpPr/>
            <p:nvPr/>
          </p:nvSpPr>
          <p:spPr>
            <a:xfrm>
              <a:off x="1701869" y="1314740"/>
              <a:ext cx="8206035" cy="4231864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00" b="0" i="0" u="none" strike="noStrike" kern="0" cap="none" spc="0" normalizeH="0" baseline="0" noProof="0" dirty="0">
                <a:ln w="38100">
                  <a:solidFill>
                    <a:srgbClr val="FFFFFF"/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2475" name="WindowTitleAppPresentator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F115156A-F529-4076-FDF0-B141F89A0728}"/>
                </a:ext>
              </a:extLst>
            </p:cNvPr>
            <p:cNvSpPr txBox="1"/>
            <p:nvPr/>
          </p:nvSpPr>
          <p:spPr>
            <a:xfrm>
              <a:off x="1700220" y="1024893"/>
              <a:ext cx="7097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Presentator – Untitled presentation</a:t>
              </a:r>
            </a:p>
          </p:txBody>
        </p:sp>
        <p:sp>
          <p:nvSpPr>
            <p:cNvPr id="32476" name="CloseAppPresentator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F626BCAA-6D0B-4134-F2F3-02DED3A3084E}"/>
                </a:ext>
              </a:extLst>
            </p:cNvPr>
            <p:cNvSpPr/>
            <p:nvPr/>
          </p:nvSpPr>
          <p:spPr>
            <a:xfrm>
              <a:off x="9352595" y="1012082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32477" name="HandleAppPresentator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1D39E51E-C08F-212B-8D2A-7D80D29A6698}"/>
                </a:ext>
              </a:extLst>
            </p:cNvPr>
            <p:cNvSpPr/>
            <p:nvPr/>
          </p:nvSpPr>
          <p:spPr>
            <a:xfrm>
              <a:off x="9907904" y="5527750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2478" name="MinimizeAppPresentator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CA5C4FE5-26EB-3521-4317-BAD066B69D39}"/>
                </a:ext>
              </a:extLst>
            </p:cNvPr>
            <p:cNvSpPr/>
            <p:nvPr/>
          </p:nvSpPr>
          <p:spPr>
            <a:xfrm>
              <a:off x="8797285" y="1012082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2479" name="Shape13AppPresentator_">
              <a:extLst>
                <a:ext uri="{FF2B5EF4-FFF2-40B4-BE49-F238E27FC236}">
                  <a16:creationId xmlns:a16="http://schemas.microsoft.com/office/drawing/2014/main" id="{EC3741F4-649E-B4CE-4ACE-F152D209A63B}"/>
                </a:ext>
              </a:extLst>
            </p:cNvPr>
            <p:cNvSpPr/>
            <p:nvPr/>
          </p:nvSpPr>
          <p:spPr>
            <a:xfrm>
              <a:off x="1700221" y="1314740"/>
              <a:ext cx="8207683" cy="99478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80" name="66*20*SW*Shape7AppPresentator_">
              <a:hlinkClick r:id="" action="ppaction://macro?name=ClearPresentationFile"/>
              <a:extLst>
                <a:ext uri="{FF2B5EF4-FFF2-40B4-BE49-F238E27FC236}">
                  <a16:creationId xmlns:a16="http://schemas.microsoft.com/office/drawing/2014/main" id="{0AF73F8A-612F-62E9-8A8F-C634C5139A47}"/>
                </a:ext>
              </a:extLst>
            </p:cNvPr>
            <p:cNvSpPr/>
            <p:nvPr/>
          </p:nvSpPr>
          <p:spPr>
            <a:xfrm>
              <a:off x="1862205" y="1473548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New</a:t>
              </a:r>
            </a:p>
          </p:txBody>
        </p:sp>
        <p:sp>
          <p:nvSpPr>
            <p:cNvPr id="32481" name="66*20*NW*Shape10AppPresentator_">
              <a:hlinkClick r:id="" action="ppaction://macro?name=PresLaunchLoadMan"/>
              <a:extLst>
                <a:ext uri="{FF2B5EF4-FFF2-40B4-BE49-F238E27FC236}">
                  <a16:creationId xmlns:a16="http://schemas.microsoft.com/office/drawing/2014/main" id="{710FDE06-1515-A275-3E3A-58B7BE9100F0}"/>
                </a:ext>
              </a:extLst>
            </p:cNvPr>
            <p:cNvSpPr/>
            <p:nvPr/>
          </p:nvSpPr>
          <p:spPr>
            <a:xfrm>
              <a:off x="2850805" y="1474855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Open</a:t>
              </a:r>
            </a:p>
          </p:txBody>
        </p:sp>
        <p:sp>
          <p:nvSpPr>
            <p:cNvPr id="32482" name="66*20*NW*Shape11AppPresentator_">
              <a:hlinkClick r:id="" action="ppaction://macro?name=PresLaunchSaveMan"/>
              <a:extLst>
                <a:ext uri="{FF2B5EF4-FFF2-40B4-BE49-F238E27FC236}">
                  <a16:creationId xmlns:a16="http://schemas.microsoft.com/office/drawing/2014/main" id="{584ED2FA-600E-B831-4C4F-F214D74A1EAE}"/>
                </a:ext>
              </a:extLst>
            </p:cNvPr>
            <p:cNvSpPr/>
            <p:nvPr/>
          </p:nvSpPr>
          <p:spPr>
            <a:xfrm>
              <a:off x="3855201" y="1474365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Save</a:t>
              </a:r>
            </a:p>
          </p:txBody>
        </p:sp>
        <p:sp>
          <p:nvSpPr>
            <p:cNvPr id="32483" name="Shape15AppPresentator_">
              <a:extLst>
                <a:ext uri="{FF2B5EF4-FFF2-40B4-BE49-F238E27FC236}">
                  <a16:creationId xmlns:a16="http://schemas.microsoft.com/office/drawing/2014/main" id="{98283471-DB48-7604-BFD6-E0BE0DFE7B1A}"/>
                </a:ext>
              </a:extLst>
            </p:cNvPr>
            <p:cNvSpPr/>
            <p:nvPr/>
          </p:nvSpPr>
          <p:spPr>
            <a:xfrm>
              <a:off x="1701313" y="5234843"/>
              <a:ext cx="8206590" cy="31757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400" dirty="0">
                  <a:solidFill>
                    <a:schemeClr val="tx1"/>
                  </a:solidFill>
                  <a:latin typeface="Candara" panose="020E0502030303020204" pitchFamily="34" charset="0"/>
                </a:rPr>
                <a:t>Slide 1</a:t>
              </a:r>
            </a:p>
          </p:txBody>
        </p:sp>
        <p:sp>
          <p:nvSpPr>
            <p:cNvPr id="32484" name="SlideAppPresentator_">
              <a:hlinkClick r:id="" action="ppaction://macro?name=ClearShape"/>
              <a:extLst>
                <a:ext uri="{FF2B5EF4-FFF2-40B4-BE49-F238E27FC236}">
                  <a16:creationId xmlns:a16="http://schemas.microsoft.com/office/drawing/2014/main" id="{3F6A7C71-AF24-C205-140C-C29B458ECA6F}"/>
                </a:ext>
              </a:extLst>
            </p:cNvPr>
            <p:cNvSpPr/>
            <p:nvPr/>
          </p:nvSpPr>
          <p:spPr>
            <a:xfrm>
              <a:off x="2194735" y="2468333"/>
              <a:ext cx="4471755" cy="25153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152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dirty="0"/>
            </a:p>
          </p:txBody>
        </p:sp>
        <p:sp>
          <p:nvSpPr>
            <p:cNvPr id="32485" name="RightAppPresentator_">
              <a:hlinkClick r:id="" action="ppaction://macro?name=ShpMoveRight"/>
              <a:extLst>
                <a:ext uri="{FF2B5EF4-FFF2-40B4-BE49-F238E27FC236}">
                  <a16:creationId xmlns:a16="http://schemas.microsoft.com/office/drawing/2014/main" id="{99BDDED0-038E-EE85-13F6-6D061CB6DCF2}"/>
                </a:ext>
              </a:extLst>
            </p:cNvPr>
            <p:cNvSpPr/>
            <p:nvPr/>
          </p:nvSpPr>
          <p:spPr>
            <a:xfrm>
              <a:off x="2331872" y="1829968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--&gt;</a:t>
              </a:r>
            </a:p>
          </p:txBody>
        </p:sp>
        <p:sp>
          <p:nvSpPr>
            <p:cNvPr id="32486" name="LeftAppPresentator_">
              <a:hlinkClick r:id="" action="ppaction://macro?name=ShpMoveLeft"/>
              <a:extLst>
                <a:ext uri="{FF2B5EF4-FFF2-40B4-BE49-F238E27FC236}">
                  <a16:creationId xmlns:a16="http://schemas.microsoft.com/office/drawing/2014/main" id="{281D33AB-33C0-4A4C-EF3E-85DA842A37AB}"/>
                </a:ext>
              </a:extLst>
            </p:cNvPr>
            <p:cNvSpPr/>
            <p:nvPr/>
          </p:nvSpPr>
          <p:spPr>
            <a:xfrm>
              <a:off x="1862205" y="1829968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&lt;--</a:t>
              </a:r>
            </a:p>
          </p:txBody>
        </p:sp>
        <p:sp>
          <p:nvSpPr>
            <p:cNvPr id="32487" name="UpAppPresentator_">
              <a:hlinkClick r:id="" action="ppaction://macro?name=ShpMoveUp"/>
              <a:extLst>
                <a:ext uri="{FF2B5EF4-FFF2-40B4-BE49-F238E27FC236}">
                  <a16:creationId xmlns:a16="http://schemas.microsoft.com/office/drawing/2014/main" id="{870F36CB-C9EC-D565-2709-90AE380AA6E7}"/>
                </a:ext>
              </a:extLst>
            </p:cNvPr>
            <p:cNvSpPr/>
            <p:nvPr/>
          </p:nvSpPr>
          <p:spPr>
            <a:xfrm>
              <a:off x="2801539" y="1830325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500" b="1" dirty="0">
                  <a:latin typeface="Candara" panose="020E0502030303020204" pitchFamily="34" charset="0"/>
                </a:rPr>
                <a:t>/\</a:t>
              </a:r>
            </a:p>
            <a:p>
              <a:pPr algn="ctr"/>
              <a:r>
                <a:rPr lang="et-EE" sz="500" b="1" dirty="0">
                  <a:latin typeface="Candara" panose="020E0502030303020204" pitchFamily="34" charset="0"/>
                </a:rPr>
                <a:t>|</a:t>
              </a:r>
            </a:p>
          </p:txBody>
        </p:sp>
        <p:sp>
          <p:nvSpPr>
            <p:cNvPr id="32488" name="DownAppPresentator_">
              <a:hlinkClick r:id="" action="ppaction://macro?name=ShpMoveDown"/>
              <a:extLst>
                <a:ext uri="{FF2B5EF4-FFF2-40B4-BE49-F238E27FC236}">
                  <a16:creationId xmlns:a16="http://schemas.microsoft.com/office/drawing/2014/main" id="{E260F6A2-CA75-A301-3AEE-6FC94519FD59}"/>
                </a:ext>
              </a:extLst>
            </p:cNvPr>
            <p:cNvSpPr/>
            <p:nvPr/>
          </p:nvSpPr>
          <p:spPr>
            <a:xfrm>
              <a:off x="3271206" y="1830321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500" b="1" dirty="0">
                  <a:latin typeface="Candara" panose="020E0502030303020204" pitchFamily="34" charset="0"/>
                </a:rPr>
                <a:t>|</a:t>
              </a:r>
            </a:p>
            <a:p>
              <a:pPr algn="ctr"/>
              <a:r>
                <a:rPr lang="et-EE" sz="500" b="1" dirty="0">
                  <a:latin typeface="Candara" panose="020E0502030303020204" pitchFamily="34" charset="0"/>
                </a:rPr>
                <a:t>\/</a:t>
              </a:r>
            </a:p>
          </p:txBody>
        </p:sp>
        <p:sp>
          <p:nvSpPr>
            <p:cNvPr id="32489" name="NextAppPresentator_">
              <a:hlinkClick r:id="" action="ppaction://macro?name=NextSlide"/>
              <a:extLst>
                <a:ext uri="{FF2B5EF4-FFF2-40B4-BE49-F238E27FC236}">
                  <a16:creationId xmlns:a16="http://schemas.microsoft.com/office/drawing/2014/main" id="{1B354218-9222-22F5-7466-A4BD72EA6E31}"/>
                </a:ext>
              </a:extLst>
            </p:cNvPr>
            <p:cNvSpPr/>
            <p:nvPr/>
          </p:nvSpPr>
          <p:spPr>
            <a:xfrm>
              <a:off x="9416753" y="5261723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--&gt;</a:t>
              </a:r>
            </a:p>
          </p:txBody>
        </p:sp>
        <p:sp>
          <p:nvSpPr>
            <p:cNvPr id="32490" name="PreviousAppPresentator_">
              <a:hlinkClick r:id="" action="ppaction://macro?name=PrevSlide"/>
              <a:extLst>
                <a:ext uri="{FF2B5EF4-FFF2-40B4-BE49-F238E27FC236}">
                  <a16:creationId xmlns:a16="http://schemas.microsoft.com/office/drawing/2014/main" id="{0F1C8401-0023-B7DB-5FA0-BEE237BF8C04}"/>
                </a:ext>
              </a:extLst>
            </p:cNvPr>
            <p:cNvSpPr/>
            <p:nvPr/>
          </p:nvSpPr>
          <p:spPr>
            <a:xfrm>
              <a:off x="8947086" y="5261723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&lt;--</a:t>
              </a:r>
            </a:p>
          </p:txBody>
        </p:sp>
        <p:sp>
          <p:nvSpPr>
            <p:cNvPr id="32491" name="66*20*NW*ShowButtonAppPresentator_">
              <a:hlinkClick r:id="" action="ppaction://macro?name=StartShow"/>
              <a:extLst>
                <a:ext uri="{FF2B5EF4-FFF2-40B4-BE49-F238E27FC236}">
                  <a16:creationId xmlns:a16="http://schemas.microsoft.com/office/drawing/2014/main" id="{083925C5-1F3C-ADC6-F5B9-BC53E35CD795}"/>
                </a:ext>
              </a:extLst>
            </p:cNvPr>
            <p:cNvSpPr/>
            <p:nvPr/>
          </p:nvSpPr>
          <p:spPr>
            <a:xfrm>
              <a:off x="4840223" y="1473548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Show</a:t>
              </a:r>
            </a:p>
          </p:txBody>
        </p:sp>
        <p:sp>
          <p:nvSpPr>
            <p:cNvPr id="32492" name="DeleteAppPresentator_">
              <a:hlinkClick r:id="" action="ppaction://macro?name=ShpDelFromSld"/>
              <a:extLst>
                <a:ext uri="{FF2B5EF4-FFF2-40B4-BE49-F238E27FC236}">
                  <a16:creationId xmlns:a16="http://schemas.microsoft.com/office/drawing/2014/main" id="{60452967-307A-AB2D-3071-BB25450F1213}"/>
                </a:ext>
              </a:extLst>
            </p:cNvPr>
            <p:cNvSpPr/>
            <p:nvPr/>
          </p:nvSpPr>
          <p:spPr>
            <a:xfrm>
              <a:off x="3775471" y="1829968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32493" name="DeleteSlideAppPresentator_">
              <a:hlinkClick r:id="" action="ppaction://macro?name=DelSlide"/>
              <a:extLst>
                <a:ext uri="{FF2B5EF4-FFF2-40B4-BE49-F238E27FC236}">
                  <a16:creationId xmlns:a16="http://schemas.microsoft.com/office/drawing/2014/main" id="{9D63DEAF-B5D6-5047-BE24-DB408524DD6E}"/>
                </a:ext>
              </a:extLst>
            </p:cNvPr>
            <p:cNvSpPr/>
            <p:nvPr/>
          </p:nvSpPr>
          <p:spPr>
            <a:xfrm>
              <a:off x="8455935" y="5261723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32495" name="SidebarAppPresentator_">
              <a:extLst>
                <a:ext uri="{FF2B5EF4-FFF2-40B4-BE49-F238E27FC236}">
                  <a16:creationId xmlns:a16="http://schemas.microsoft.com/office/drawing/2014/main" id="{41B03456-C305-85A0-74B1-CF06ECD781A9}"/>
                </a:ext>
              </a:extLst>
            </p:cNvPr>
            <p:cNvSpPr/>
            <p:nvPr/>
          </p:nvSpPr>
          <p:spPr>
            <a:xfrm>
              <a:off x="7220315" y="2309525"/>
              <a:ext cx="2687589" cy="2924796"/>
            </a:xfrm>
            <a:prstGeom prst="rect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t-EE" sz="1200" dirty="0">
                  <a:solidFill>
                    <a:schemeClr val="tx1"/>
                  </a:solidFill>
                  <a:latin typeface="Candara" panose="020E0502030303020204" pitchFamily="34" charset="0"/>
                </a:rPr>
                <a:t>Shapes</a:t>
              </a: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2496" name="ColorAppPresentator_">
              <a:hlinkClick r:id="" action="ppaction://macro?name=PresChangecolor"/>
              <a:extLst>
                <a:ext uri="{FF2B5EF4-FFF2-40B4-BE49-F238E27FC236}">
                  <a16:creationId xmlns:a16="http://schemas.microsoft.com/office/drawing/2014/main" id="{870505BD-9CE6-7DBE-F2FC-F5CA5BEE0F44}"/>
                </a:ext>
              </a:extLst>
            </p:cNvPr>
            <p:cNvSpPr/>
            <p:nvPr/>
          </p:nvSpPr>
          <p:spPr>
            <a:xfrm>
              <a:off x="5450676" y="1829968"/>
              <a:ext cx="253529" cy="25352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97" name="ModeSelectAppPresentator_">
              <a:hlinkClick r:id="" action="ppaction://macro?name=ToggleMode"/>
              <a:extLst>
                <a:ext uri="{FF2B5EF4-FFF2-40B4-BE49-F238E27FC236}">
                  <a16:creationId xmlns:a16="http://schemas.microsoft.com/office/drawing/2014/main" id="{1F322D5F-9652-CEC6-F560-D32A7BAD0355}"/>
                </a:ext>
              </a:extLst>
            </p:cNvPr>
            <p:cNvSpPr/>
            <p:nvPr/>
          </p:nvSpPr>
          <p:spPr>
            <a:xfrm>
              <a:off x="4275442" y="1829968"/>
              <a:ext cx="106913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latin typeface="Candara" panose="020E0502030303020204" pitchFamily="34" charset="0"/>
                </a:rPr>
                <a:t>Mode: Move</a:t>
              </a:r>
            </a:p>
          </p:txBody>
        </p:sp>
        <p:sp>
          <p:nvSpPr>
            <p:cNvPr id="32498" name="Rectangle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AE06DBF0-420C-633B-9CD3-AAE7C496B05F}"/>
                </a:ext>
              </a:extLst>
            </p:cNvPr>
            <p:cNvSpPr/>
            <p:nvPr/>
          </p:nvSpPr>
          <p:spPr>
            <a:xfrm>
              <a:off x="7396095" y="2688578"/>
              <a:ext cx="408208" cy="4082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99" name="Oval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0BA1D7D5-7F19-59E0-CACB-F2EE9BFA818B}"/>
                </a:ext>
              </a:extLst>
            </p:cNvPr>
            <p:cNvSpPr/>
            <p:nvPr/>
          </p:nvSpPr>
          <p:spPr>
            <a:xfrm>
              <a:off x="7895765" y="2688578"/>
              <a:ext cx="408208" cy="4082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0" name="ICantSpellItTriangle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C6F19847-7D07-42B8-6B54-CD8C17F7A2DB}"/>
                </a:ext>
              </a:extLst>
            </p:cNvPr>
            <p:cNvSpPr/>
            <p:nvPr/>
          </p:nvSpPr>
          <p:spPr>
            <a:xfrm>
              <a:off x="8393850" y="2681678"/>
              <a:ext cx="408208" cy="408208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1" name="RoundRect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48C0BE0C-9041-8ADA-C43C-22AFCD75D423}"/>
                </a:ext>
              </a:extLst>
            </p:cNvPr>
            <p:cNvSpPr/>
            <p:nvPr/>
          </p:nvSpPr>
          <p:spPr>
            <a:xfrm>
              <a:off x="8891935" y="2688421"/>
              <a:ext cx="408208" cy="408208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2" name="CutOpposites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5954D8C8-113B-7BFC-C62B-3F980F8A0C3C}"/>
                </a:ext>
              </a:extLst>
            </p:cNvPr>
            <p:cNvSpPr/>
            <p:nvPr/>
          </p:nvSpPr>
          <p:spPr>
            <a:xfrm>
              <a:off x="9391605" y="2688421"/>
              <a:ext cx="408208" cy="408208"/>
            </a:xfrm>
            <a:prstGeom prst="snip2Diag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3" name="Teardrop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C8CCCF82-2F26-8433-0A6B-12E5CC1D923D}"/>
                </a:ext>
              </a:extLst>
            </p:cNvPr>
            <p:cNvSpPr/>
            <p:nvPr/>
          </p:nvSpPr>
          <p:spPr>
            <a:xfrm>
              <a:off x="7396095" y="3205321"/>
              <a:ext cx="408208" cy="408208"/>
            </a:xfrm>
            <a:prstGeom prst="teardrop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4" name="S7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1EB58C09-A689-23FC-F26D-7EFF5309EB9B}"/>
                </a:ext>
              </a:extLst>
            </p:cNvPr>
            <p:cNvSpPr/>
            <p:nvPr/>
          </p:nvSpPr>
          <p:spPr>
            <a:xfrm>
              <a:off x="7895765" y="3206526"/>
              <a:ext cx="408208" cy="408208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5" name="S8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889118D6-70B7-A4F3-35C8-026DF2D4D588}"/>
                </a:ext>
              </a:extLst>
            </p:cNvPr>
            <p:cNvSpPr/>
            <p:nvPr/>
          </p:nvSpPr>
          <p:spPr>
            <a:xfrm>
              <a:off x="8393850" y="3203973"/>
              <a:ext cx="408208" cy="408208"/>
            </a:xfrm>
            <a:prstGeom prst="trapezoi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6" name="Bestagon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776A783D-3918-BE23-DE89-E2FC954281E0}"/>
                </a:ext>
              </a:extLst>
            </p:cNvPr>
            <p:cNvSpPr/>
            <p:nvPr/>
          </p:nvSpPr>
          <p:spPr>
            <a:xfrm>
              <a:off x="8891935" y="3203973"/>
              <a:ext cx="408208" cy="408208"/>
            </a:xfrm>
            <a:prstGeom prst="hexag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7" name="Arrow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3AFA8801-20B2-0120-4B5B-6F11F0641DD7}"/>
                </a:ext>
              </a:extLst>
            </p:cNvPr>
            <p:cNvSpPr/>
            <p:nvPr/>
          </p:nvSpPr>
          <p:spPr>
            <a:xfrm>
              <a:off x="9392006" y="3203973"/>
              <a:ext cx="408208" cy="408208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8" name="DoubleArrow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B9949A49-A56B-50C4-D0EA-0B14F32B07A8}"/>
                </a:ext>
              </a:extLst>
            </p:cNvPr>
            <p:cNvSpPr/>
            <p:nvPr/>
          </p:nvSpPr>
          <p:spPr>
            <a:xfrm>
              <a:off x="7392857" y="3740173"/>
              <a:ext cx="408208" cy="408208"/>
            </a:xfrm>
            <a:prstGeom prst="left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09" name="CurvedArrow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614A9DB7-6379-A144-D46D-FFA1E930907B}"/>
                </a:ext>
              </a:extLst>
            </p:cNvPr>
            <p:cNvSpPr/>
            <p:nvPr/>
          </p:nvSpPr>
          <p:spPr>
            <a:xfrm>
              <a:off x="7874296" y="3734364"/>
              <a:ext cx="408208" cy="408208"/>
            </a:xfrm>
            <a:prstGeom prst="curved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0" name="BubbleRoundRect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3F5FB74D-0694-68F3-9BB7-DFBE9BF54EBC}"/>
                </a:ext>
              </a:extLst>
            </p:cNvPr>
            <p:cNvSpPr/>
            <p:nvPr/>
          </p:nvSpPr>
          <p:spPr>
            <a:xfrm>
              <a:off x="8393850" y="3734364"/>
              <a:ext cx="408208" cy="408208"/>
            </a:xfrm>
            <a:prstGeom prst="wedgeRoundRect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1" name="OvalBubble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68423644-7237-DBD4-7761-7F79D0FCB220}"/>
                </a:ext>
              </a:extLst>
            </p:cNvPr>
            <p:cNvSpPr/>
            <p:nvPr/>
          </p:nvSpPr>
          <p:spPr>
            <a:xfrm>
              <a:off x="8904260" y="3734364"/>
              <a:ext cx="408208" cy="408208"/>
            </a:xfrm>
            <a:prstGeom prst="wedgeEllipse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2" name="ThoughtBubble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E8305642-F63B-A4B0-13F1-B55208C82F0A}"/>
                </a:ext>
              </a:extLst>
            </p:cNvPr>
            <p:cNvSpPr/>
            <p:nvPr/>
          </p:nvSpPr>
          <p:spPr>
            <a:xfrm>
              <a:off x="9391605" y="3734364"/>
              <a:ext cx="408208" cy="408208"/>
            </a:xfrm>
            <a:prstGeom prst="cloud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3" name="Sun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3B5AA2CC-FCDD-94E8-1FC5-95D471F37DB7}"/>
                </a:ext>
              </a:extLst>
            </p:cNvPr>
            <p:cNvSpPr/>
            <p:nvPr/>
          </p:nvSpPr>
          <p:spPr>
            <a:xfrm>
              <a:off x="7392857" y="4275025"/>
              <a:ext cx="408208" cy="408208"/>
            </a:xfrm>
            <a:prstGeom prst="su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4" name="Moon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9FD7A16E-E4E6-4284-17C5-1C1AF07F562B}"/>
                </a:ext>
              </a:extLst>
            </p:cNvPr>
            <p:cNvSpPr/>
            <p:nvPr/>
          </p:nvSpPr>
          <p:spPr>
            <a:xfrm>
              <a:off x="7940715" y="4275025"/>
              <a:ext cx="275370" cy="408208"/>
            </a:xfrm>
            <a:prstGeom prst="mo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5" name="Star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8077BE46-0F22-8D05-2771-919A02AD0358}"/>
                </a:ext>
              </a:extLst>
            </p:cNvPr>
            <p:cNvSpPr/>
            <p:nvPr/>
          </p:nvSpPr>
          <p:spPr>
            <a:xfrm>
              <a:off x="8393850" y="4275025"/>
              <a:ext cx="408208" cy="408208"/>
            </a:xfrm>
            <a:prstGeom prst="star5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6" name="Cube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25B53124-6128-3D39-4F6C-70EB9A06E05A}"/>
                </a:ext>
              </a:extLst>
            </p:cNvPr>
            <p:cNvSpPr/>
            <p:nvPr/>
          </p:nvSpPr>
          <p:spPr>
            <a:xfrm>
              <a:off x="8888423" y="4275025"/>
              <a:ext cx="408208" cy="408208"/>
            </a:xfrm>
            <a:prstGeom prst="cub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7" name="ScrollAppPresentator_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20BD8FF1-586D-D19C-EC33-ACF295EF3ACB}"/>
                </a:ext>
              </a:extLst>
            </p:cNvPr>
            <p:cNvSpPr/>
            <p:nvPr/>
          </p:nvSpPr>
          <p:spPr>
            <a:xfrm>
              <a:off x="9382996" y="4275025"/>
              <a:ext cx="408208" cy="408208"/>
            </a:xfrm>
            <a:prstGeom prst="verticalScroll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8" name="Color2AppPresentator_">
              <a:hlinkClick r:id="" action="ppaction://macro?name=PresChangecolor"/>
              <a:extLst>
                <a:ext uri="{FF2B5EF4-FFF2-40B4-BE49-F238E27FC236}">
                  <a16:creationId xmlns:a16="http://schemas.microsoft.com/office/drawing/2014/main" id="{3BCC6E95-416E-32AA-00EA-27C7C674CA27}"/>
                </a:ext>
              </a:extLst>
            </p:cNvPr>
            <p:cNvSpPr/>
            <p:nvPr/>
          </p:nvSpPr>
          <p:spPr>
            <a:xfrm>
              <a:off x="5774164" y="1831056"/>
              <a:ext cx="253529" cy="2535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519" name="ShapeSelAppPresentator_">
              <a:extLst>
                <a:ext uri="{FF2B5EF4-FFF2-40B4-BE49-F238E27FC236}">
                  <a16:creationId xmlns:a16="http://schemas.microsoft.com/office/drawing/2014/main" id="{85F47077-6FAD-B210-9B85-B1EB692E11B5}"/>
                </a:ext>
              </a:extLst>
            </p:cNvPr>
            <p:cNvSpPr txBox="1"/>
            <p:nvPr/>
          </p:nvSpPr>
          <p:spPr>
            <a:xfrm>
              <a:off x="2569836" y="5259062"/>
              <a:ext cx="58052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sz="1100" dirty="0">
                  <a:latin typeface="Consolas" panose="020B0609020204030204" pitchFamily="49" charset="0"/>
                </a:rPr>
                <a:t>void</a:t>
              </a:r>
            </a:p>
          </p:txBody>
        </p:sp>
        <p:sp>
          <p:nvSpPr>
            <p:cNvPr id="32520" name="TextEditAppPresentator_">
              <a:hlinkClick r:id="" action="ppaction://macro?name=PresLaunchTextEdit"/>
              <a:extLst>
                <a:ext uri="{FF2B5EF4-FFF2-40B4-BE49-F238E27FC236}">
                  <a16:creationId xmlns:a16="http://schemas.microsoft.com/office/drawing/2014/main" id="{684BF550-ECD9-B009-1C90-4AAD6CBA3B7C}"/>
                </a:ext>
              </a:extLst>
            </p:cNvPr>
            <p:cNvSpPr/>
            <p:nvPr/>
          </p:nvSpPr>
          <p:spPr>
            <a:xfrm>
              <a:off x="8418417" y="1829387"/>
              <a:ext cx="1320077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Add/Modify text</a:t>
              </a:r>
            </a:p>
          </p:txBody>
        </p:sp>
        <p:sp>
          <p:nvSpPr>
            <p:cNvPr id="32521" name="FontPlusAppPresentator_">
              <a:hlinkClick r:id="" action="ppaction://macro?name=PresFontPlus"/>
              <a:extLst>
                <a:ext uri="{FF2B5EF4-FFF2-40B4-BE49-F238E27FC236}">
                  <a16:creationId xmlns:a16="http://schemas.microsoft.com/office/drawing/2014/main" id="{44316952-5E6C-9696-C953-68BFE5D90D02}"/>
                </a:ext>
              </a:extLst>
            </p:cNvPr>
            <p:cNvSpPr/>
            <p:nvPr/>
          </p:nvSpPr>
          <p:spPr>
            <a:xfrm>
              <a:off x="7691389" y="1831056"/>
              <a:ext cx="249326" cy="251372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+</a:t>
              </a:r>
            </a:p>
          </p:txBody>
        </p:sp>
        <p:sp>
          <p:nvSpPr>
            <p:cNvPr id="32522" name="FontMinusAppPresentator_">
              <a:hlinkClick r:id="" action="ppaction://macro?name=PresFontMinus"/>
              <a:extLst>
                <a:ext uri="{FF2B5EF4-FFF2-40B4-BE49-F238E27FC236}">
                  <a16:creationId xmlns:a16="http://schemas.microsoft.com/office/drawing/2014/main" id="{4FAD53DB-D12F-A712-FAD8-9DD72122FCA3}"/>
                </a:ext>
              </a:extLst>
            </p:cNvPr>
            <p:cNvSpPr/>
            <p:nvPr/>
          </p:nvSpPr>
          <p:spPr>
            <a:xfrm>
              <a:off x="7411506" y="1828909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-</a:t>
              </a:r>
            </a:p>
          </p:txBody>
        </p:sp>
        <p:sp>
          <p:nvSpPr>
            <p:cNvPr id="32523" name="FontButtonAppPresentator_">
              <a:hlinkClick r:id="" action="ppaction://macro?name=PresToggleFont"/>
              <a:extLst>
                <a:ext uri="{FF2B5EF4-FFF2-40B4-BE49-F238E27FC236}">
                  <a16:creationId xmlns:a16="http://schemas.microsoft.com/office/drawing/2014/main" id="{80A155EC-AAB8-9C7F-3F35-C6282A886EE6}"/>
                </a:ext>
              </a:extLst>
            </p:cNvPr>
            <p:cNvSpPr/>
            <p:nvPr/>
          </p:nvSpPr>
          <p:spPr>
            <a:xfrm>
              <a:off x="6785702" y="1828899"/>
              <a:ext cx="551218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Font</a:t>
              </a:r>
            </a:p>
          </p:txBody>
        </p:sp>
        <p:sp>
          <p:nvSpPr>
            <p:cNvPr id="32524" name="BoldButtonAppPresentator_">
              <a:hlinkClick r:id="" action="ppaction://macro?name=PresToggleBold"/>
              <a:extLst>
                <a:ext uri="{FF2B5EF4-FFF2-40B4-BE49-F238E27FC236}">
                  <a16:creationId xmlns:a16="http://schemas.microsoft.com/office/drawing/2014/main" id="{E8085E13-432A-F8DD-A6CF-7148A311B974}"/>
                </a:ext>
              </a:extLst>
            </p:cNvPr>
            <p:cNvSpPr/>
            <p:nvPr/>
          </p:nvSpPr>
          <p:spPr>
            <a:xfrm>
              <a:off x="6788594" y="1448822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b="1" dirty="0">
                  <a:latin typeface="Candara" panose="020E0502030303020204" pitchFamily="34" charset="0"/>
                </a:rPr>
                <a:t>B</a:t>
              </a:r>
            </a:p>
          </p:txBody>
        </p:sp>
        <p:sp>
          <p:nvSpPr>
            <p:cNvPr id="32525" name="ItalicButtonAppPresentator_">
              <a:hlinkClick r:id="" action="ppaction://macro?name=PresToggleItalic"/>
              <a:extLst>
                <a:ext uri="{FF2B5EF4-FFF2-40B4-BE49-F238E27FC236}">
                  <a16:creationId xmlns:a16="http://schemas.microsoft.com/office/drawing/2014/main" id="{9309C332-4787-5AED-A562-C36B6346B5F3}"/>
                </a:ext>
              </a:extLst>
            </p:cNvPr>
            <p:cNvSpPr/>
            <p:nvPr/>
          </p:nvSpPr>
          <p:spPr>
            <a:xfrm>
              <a:off x="7095259" y="1448050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i="1" dirty="0">
                  <a:latin typeface="Candara" panose="020E0502030303020204" pitchFamily="34" charset="0"/>
                </a:rPr>
                <a:t>I</a:t>
              </a:r>
            </a:p>
          </p:txBody>
        </p:sp>
        <p:sp>
          <p:nvSpPr>
            <p:cNvPr id="32526" name="UnderlineButtonAppPresentator_">
              <a:hlinkClick r:id="" action="ppaction://macro?name=PresToggleUnderline"/>
              <a:extLst>
                <a:ext uri="{FF2B5EF4-FFF2-40B4-BE49-F238E27FC236}">
                  <a16:creationId xmlns:a16="http://schemas.microsoft.com/office/drawing/2014/main" id="{616248E1-64FF-103F-088B-A1AE6F6CF163}"/>
                </a:ext>
              </a:extLst>
            </p:cNvPr>
            <p:cNvSpPr/>
            <p:nvPr/>
          </p:nvSpPr>
          <p:spPr>
            <a:xfrm>
              <a:off x="7399932" y="1451093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u="sng" dirty="0">
                  <a:latin typeface="Candara" panose="020E0502030303020204" pitchFamily="34" charset="0"/>
                </a:rPr>
                <a:t>U</a:t>
              </a:r>
            </a:p>
          </p:txBody>
        </p:sp>
        <p:sp>
          <p:nvSpPr>
            <p:cNvPr id="32527" name="ALeftButtonAppPresentator_">
              <a:hlinkClick r:id="" action="ppaction://macro?name=PresAlignLeft"/>
              <a:extLst>
                <a:ext uri="{FF2B5EF4-FFF2-40B4-BE49-F238E27FC236}">
                  <a16:creationId xmlns:a16="http://schemas.microsoft.com/office/drawing/2014/main" id="{F3A1C57A-CC8D-44CB-094E-216D3CCB848E}"/>
                </a:ext>
              </a:extLst>
            </p:cNvPr>
            <p:cNvSpPr/>
            <p:nvPr/>
          </p:nvSpPr>
          <p:spPr>
            <a:xfrm>
              <a:off x="8863022" y="1450401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0" bIns="0" rtlCol="0" anchor="ctr"/>
            <a:lstStyle/>
            <a:p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r>
                <a:rPr lang="et-EE" sz="300" b="1" dirty="0">
                  <a:latin typeface="Candara" panose="020E0502030303020204" pitchFamily="34" charset="0"/>
                </a:rPr>
                <a:t> </a:t>
              </a:r>
            </a:p>
          </p:txBody>
        </p:sp>
        <p:sp>
          <p:nvSpPr>
            <p:cNvPr id="32528" name="ACenterButtonAppPresentator_">
              <a:hlinkClick r:id="" action="ppaction://macro?name=PresAlignCenter"/>
              <a:extLst>
                <a:ext uri="{FF2B5EF4-FFF2-40B4-BE49-F238E27FC236}">
                  <a16:creationId xmlns:a16="http://schemas.microsoft.com/office/drawing/2014/main" id="{95B154B1-0D77-1021-8E2D-22A2508FA6D6}"/>
                </a:ext>
              </a:extLst>
            </p:cNvPr>
            <p:cNvSpPr/>
            <p:nvPr/>
          </p:nvSpPr>
          <p:spPr>
            <a:xfrm>
              <a:off x="9176891" y="1450848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" rIns="0" bIns="0" rtlCol="0" anchor="ctr"/>
            <a:lstStyle/>
            <a:p>
              <a:pPr algn="ct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ct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ct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ctr"/>
              <a:r>
                <a:rPr lang="et-EE" sz="300" b="1" dirty="0">
                  <a:latin typeface="Candara" panose="020E0502030303020204" pitchFamily="34" charset="0"/>
                </a:rPr>
                <a:t> </a:t>
              </a:r>
            </a:p>
          </p:txBody>
        </p:sp>
        <p:sp>
          <p:nvSpPr>
            <p:cNvPr id="32529" name="ARightButtonAppPresentator_">
              <a:hlinkClick r:id="" action="ppaction://macro?name=PresAlignRight"/>
              <a:extLst>
                <a:ext uri="{FF2B5EF4-FFF2-40B4-BE49-F238E27FC236}">
                  <a16:creationId xmlns:a16="http://schemas.microsoft.com/office/drawing/2014/main" id="{53B9A376-8556-C9D7-2436-AE2BBBFD6217}"/>
                </a:ext>
              </a:extLst>
            </p:cNvPr>
            <p:cNvSpPr/>
            <p:nvPr/>
          </p:nvSpPr>
          <p:spPr>
            <a:xfrm>
              <a:off x="9474360" y="1450401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" rIns="18000" bIns="0" rtlCol="0" anchor="ctr"/>
            <a:lstStyle/>
            <a:p>
              <a:pPr algn="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r"/>
              <a:r>
                <a:rPr lang="et-EE" sz="300" b="1" dirty="0">
                  <a:latin typeface="Candara" panose="020E0502030303020204" pitchFamily="34" charset="0"/>
                </a:rPr>
                <a:t> </a:t>
              </a:r>
            </a:p>
          </p:txBody>
        </p:sp>
        <p:sp>
          <p:nvSpPr>
            <p:cNvPr id="32530" name="ShadowButtonAppPresentator_">
              <a:hlinkClick r:id="" action="ppaction://macro?name=PresToggleShadow"/>
              <a:extLst>
                <a:ext uri="{FF2B5EF4-FFF2-40B4-BE49-F238E27FC236}">
                  <a16:creationId xmlns:a16="http://schemas.microsoft.com/office/drawing/2014/main" id="{AF309E76-06AF-C965-23D1-F5F9C17575CB}"/>
                </a:ext>
              </a:extLst>
            </p:cNvPr>
            <p:cNvSpPr/>
            <p:nvPr/>
          </p:nvSpPr>
          <p:spPr>
            <a:xfrm>
              <a:off x="7693233" y="1451540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ndara" panose="020E0502030303020204" pitchFamily="34" charset="0"/>
                </a:rPr>
                <a:t>S</a:t>
              </a:r>
            </a:p>
          </p:txBody>
        </p:sp>
        <p:sp>
          <p:nvSpPr>
            <p:cNvPr id="32531" name="StrikethroughButtonAppPresentator_">
              <a:hlinkClick r:id="" action="ppaction://macro?name=PresToggleStrikethrough"/>
              <a:extLst>
                <a:ext uri="{FF2B5EF4-FFF2-40B4-BE49-F238E27FC236}">
                  <a16:creationId xmlns:a16="http://schemas.microsoft.com/office/drawing/2014/main" id="{207D5DDB-D7AC-2C60-2C13-BF708A4D118F}"/>
                </a:ext>
              </a:extLst>
            </p:cNvPr>
            <p:cNvSpPr/>
            <p:nvPr/>
          </p:nvSpPr>
          <p:spPr>
            <a:xfrm>
              <a:off x="7997176" y="1452343"/>
              <a:ext cx="377950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050" strike="sngStrike" dirty="0">
                  <a:latin typeface="Candara" panose="020E0502030303020204" pitchFamily="34" charset="0"/>
                </a:rPr>
                <a:t>ST</a:t>
              </a:r>
            </a:p>
          </p:txBody>
        </p:sp>
      </p:grpSp>
      <p:grpSp>
        <p:nvGrpSpPr>
          <p:cNvPr id="38130" name="AppPictureView">
            <a:extLst>
              <a:ext uri="{FF2B5EF4-FFF2-40B4-BE49-F238E27FC236}">
                <a16:creationId xmlns:a16="http://schemas.microsoft.com/office/drawing/2014/main" id="{CB0C3743-BD0B-02CD-079D-AD9F78266E67}"/>
              </a:ext>
            </a:extLst>
          </p:cNvPr>
          <p:cNvGrpSpPr/>
          <p:nvPr/>
        </p:nvGrpSpPr>
        <p:grpSpPr>
          <a:xfrm>
            <a:off x="3813267" y="1829178"/>
            <a:ext cx="4565466" cy="3199643"/>
            <a:chOff x="3813267" y="1964028"/>
            <a:chExt cx="4565466" cy="3199643"/>
          </a:xfrm>
        </p:grpSpPr>
        <p:sp>
          <p:nvSpPr>
            <p:cNvPr id="38131" name="WindowFrameAppPictureView_">
              <a:extLst>
                <a:ext uri="{FF2B5EF4-FFF2-40B4-BE49-F238E27FC236}">
                  <a16:creationId xmlns:a16="http://schemas.microsoft.com/office/drawing/2014/main" id="{19C3D92A-49FA-4F13-C44F-A75331E201A8}"/>
                </a:ext>
              </a:extLst>
            </p:cNvPr>
            <p:cNvSpPr/>
            <p:nvPr/>
          </p:nvSpPr>
          <p:spPr>
            <a:xfrm>
              <a:off x="3813267" y="1964055"/>
              <a:ext cx="4565466" cy="3199616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50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75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8132" name="WindowAppPictureView_">
              <a:extLst>
                <a:ext uri="{FF2B5EF4-FFF2-40B4-BE49-F238E27FC236}">
                  <a16:creationId xmlns:a16="http://schemas.microsoft.com/office/drawing/2014/main" id="{AC6D1B49-4649-3D20-5F53-073DA9F88656}"/>
                </a:ext>
              </a:extLst>
            </p:cNvPr>
            <p:cNvSpPr/>
            <p:nvPr/>
          </p:nvSpPr>
          <p:spPr>
            <a:xfrm>
              <a:off x="3901943" y="2255633"/>
              <a:ext cx="4357129" cy="278970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No image </a:t>
              </a:r>
              <a:r>
                <a:rPr kumimoji="0" lang="et-EE" sz="1200" b="0" i="0" u="none" strike="noStrike" kern="0" cap="none" spc="0" normalizeH="0" baseline="0" noProof="0" dirty="0" err="1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file</a:t>
              </a: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 loaded</a:t>
              </a:r>
            </a:p>
          </p:txBody>
        </p:sp>
        <p:sp>
          <p:nvSpPr>
            <p:cNvPr id="38133" name="WindowTitleAppPictureView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F1ACC498-91E3-9C5D-5C46-E5FC91073E2D}"/>
                </a:ext>
              </a:extLst>
            </p:cNvPr>
            <p:cNvSpPr txBox="1"/>
            <p:nvPr/>
          </p:nvSpPr>
          <p:spPr>
            <a:xfrm>
              <a:off x="3901944" y="1973518"/>
              <a:ext cx="32473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Picture viewer</a:t>
              </a:r>
            </a:p>
          </p:txBody>
        </p:sp>
        <p:sp>
          <p:nvSpPr>
            <p:cNvPr id="38134" name="CloseAppPictureView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A143E300-266C-3BD0-3365-0F41A25E282D}"/>
                </a:ext>
              </a:extLst>
            </p:cNvPr>
            <p:cNvSpPr/>
            <p:nvPr/>
          </p:nvSpPr>
          <p:spPr>
            <a:xfrm>
              <a:off x="7702234" y="1964028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38135" name="HandleAppPictureView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20788422-A91C-0F2E-4426-21492BD7FBAF}"/>
                </a:ext>
              </a:extLst>
            </p:cNvPr>
            <p:cNvSpPr/>
            <p:nvPr/>
          </p:nvSpPr>
          <p:spPr>
            <a:xfrm>
              <a:off x="8268051" y="5061296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8136" name="MinimizeAppPictureView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C4FE8249-C1E5-6036-0E18-92C40B106657}"/>
                </a:ext>
              </a:extLst>
            </p:cNvPr>
            <p:cNvSpPr/>
            <p:nvPr/>
          </p:nvSpPr>
          <p:spPr>
            <a:xfrm>
              <a:off x="7143292" y="1964757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43173" name="AppShell">
            <a:extLst>
              <a:ext uri="{FF2B5EF4-FFF2-40B4-BE49-F238E27FC236}">
                <a16:creationId xmlns:a16="http://schemas.microsoft.com/office/drawing/2014/main" id="{7A19CD5B-CF03-17B9-4E4A-32768578F427}"/>
              </a:ext>
            </a:extLst>
          </p:cNvPr>
          <p:cNvGrpSpPr/>
          <p:nvPr/>
        </p:nvGrpSpPr>
        <p:grpSpPr>
          <a:xfrm>
            <a:off x="3170533" y="1555212"/>
            <a:ext cx="6155735" cy="4052377"/>
            <a:chOff x="4060765" y="2159747"/>
            <a:chExt cx="6155735" cy="4052377"/>
          </a:xfrm>
        </p:grpSpPr>
        <p:sp>
          <p:nvSpPr>
            <p:cNvPr id="43174" name="WindowFrameAppShell_">
              <a:extLst>
                <a:ext uri="{FF2B5EF4-FFF2-40B4-BE49-F238E27FC236}">
                  <a16:creationId xmlns:a16="http://schemas.microsoft.com/office/drawing/2014/main" id="{29AD8B71-358F-0CA5-EA65-38DD0D1B84E3}"/>
                </a:ext>
              </a:extLst>
            </p:cNvPr>
            <p:cNvSpPr/>
            <p:nvPr/>
          </p:nvSpPr>
          <p:spPr>
            <a:xfrm>
              <a:off x="4060765" y="2159747"/>
              <a:ext cx="6148121" cy="4052377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175" name="WindowAppShell_">
              <a:extLst>
                <a:ext uri="{FF2B5EF4-FFF2-40B4-BE49-F238E27FC236}">
                  <a16:creationId xmlns:a16="http://schemas.microsoft.com/office/drawing/2014/main" id="{ECA35495-FBE4-D675-C4E6-2459A6E2DA87}"/>
                </a:ext>
              </a:extLst>
            </p:cNvPr>
            <p:cNvSpPr/>
            <p:nvPr/>
          </p:nvSpPr>
          <p:spPr>
            <a:xfrm>
              <a:off x="4149309" y="2459058"/>
              <a:ext cx="5959823" cy="3629197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00" b="0" i="0" u="none" strike="noStrike" kern="0" cap="none" spc="0" normalizeH="0" baseline="0" noProof="0" dirty="0">
                  <a:ln w="38100">
                    <a:solidFill>
                      <a:srgbClr val="FFFFFF"/>
                    </a:solidFill>
                  </a:ln>
                  <a:solidFill>
                    <a:srgbClr val="000000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TextBox</a:t>
              </a:r>
            </a:p>
          </p:txBody>
        </p:sp>
        <p:sp>
          <p:nvSpPr>
            <p:cNvPr id="43176" name="AXTextBox1AppShell_">
              <a:extLst>
                <a:ext uri="{FF2B5EF4-FFF2-40B4-BE49-F238E27FC236}">
                  <a16:creationId xmlns:a16="http://schemas.microsoft.com/office/drawing/2014/main" id="{4D867032-CF0B-0E59-E690-1A41410ACBCA}"/>
                </a:ext>
              </a:extLst>
            </p:cNvPr>
            <p:cNvSpPr/>
            <p:nvPr/>
          </p:nvSpPr>
          <p:spPr>
            <a:xfrm>
              <a:off x="4146862" y="5767899"/>
              <a:ext cx="5962270" cy="324278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t-EE" dirty="0">
                <a:noFill/>
              </a:endParaRPr>
            </a:p>
          </p:txBody>
        </p:sp>
        <p:sp>
          <p:nvSpPr>
            <p:cNvPr id="43177" name="WindowTitleAppShell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7A37BBEB-50BF-0A17-8708-197F4B88ABBB}"/>
                </a:ext>
              </a:extLst>
            </p:cNvPr>
            <p:cNvSpPr txBox="1"/>
            <p:nvPr/>
          </p:nvSpPr>
          <p:spPr>
            <a:xfrm>
              <a:off x="4147661" y="2169211"/>
              <a:ext cx="30520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Shell</a:t>
              </a:r>
            </a:p>
          </p:txBody>
        </p:sp>
        <p:sp>
          <p:nvSpPr>
            <p:cNvPr id="43178" name="CloseAppShell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39060626-D75F-4D99-A61B-91AE2006B901}"/>
                </a:ext>
              </a:extLst>
            </p:cNvPr>
            <p:cNvSpPr/>
            <p:nvPr/>
          </p:nvSpPr>
          <p:spPr>
            <a:xfrm>
              <a:off x="9552955" y="2160683"/>
              <a:ext cx="555309" cy="295395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43179" name="HandleAppShell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6A65FFDA-454D-54C8-AA56-251296785393}"/>
                </a:ext>
              </a:extLst>
            </p:cNvPr>
            <p:cNvSpPr/>
            <p:nvPr/>
          </p:nvSpPr>
          <p:spPr>
            <a:xfrm>
              <a:off x="10109132" y="6096713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180" name="MinimizeAppShell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F5091F95-4F89-B74F-E130-1FA29DA0B90E}"/>
                </a:ext>
              </a:extLst>
            </p:cNvPr>
            <p:cNvSpPr/>
            <p:nvPr/>
          </p:nvSpPr>
          <p:spPr>
            <a:xfrm>
              <a:off x="8993779" y="2161187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181" name="OutputAppShell_">
              <a:extLst>
                <a:ext uri="{FF2B5EF4-FFF2-40B4-BE49-F238E27FC236}">
                  <a16:creationId xmlns:a16="http://schemas.microsoft.com/office/drawing/2014/main" id="{AAFB9C06-2E6B-89FE-2F58-79F002498A73}"/>
                </a:ext>
              </a:extLst>
            </p:cNvPr>
            <p:cNvSpPr/>
            <p:nvPr/>
          </p:nvSpPr>
          <p:spPr>
            <a:xfrm>
              <a:off x="4146862" y="2456556"/>
              <a:ext cx="5962997" cy="3292944"/>
            </a:xfrm>
            <a:prstGeom prst="rect">
              <a:avLst/>
            </a:prstGeom>
            <a:solidFill>
              <a:srgbClr val="000000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Welcome to </a:t>
              </a:r>
              <a:r>
                <a:rPr lang="et-EE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O</a:t>
              </a: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rangePath </a:t>
              </a:r>
              <a:r>
                <a:rPr lang="et-EE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S</a:t>
              </a: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hell!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 w="38100">
                    <a:noFill/>
                  </a:ln>
                  <a:solidFill>
                    <a:srgbClr val="C0C0C0"/>
                  </a:solidFill>
                  <a:effectLst/>
                  <a:uLnTx/>
                  <a:uFillTx/>
                  <a:latin typeface="Consolas" panose="020B0609020204030204" pitchFamily="49" charset="0"/>
                </a:rPr>
                <a:t>Type ‘help’ and press </a:t>
              </a:r>
              <a:r>
                <a:rPr kumimoji="0" lang="et-EE" sz="1050" b="0" i="0" u="none" strike="noStrike" kern="0" cap="none" spc="0" normalizeH="0" baseline="0" noProof="0" dirty="0">
                  <a:ln w="38100">
                    <a:noFill/>
                  </a:ln>
                  <a:solidFill>
                    <a:srgbClr val="C0C0C0"/>
                  </a:solidFill>
                  <a:effectLst/>
                  <a:uLnTx/>
                  <a:uFillTx/>
                  <a:latin typeface="Consolas" panose="020B0609020204030204" pitchFamily="49" charset="0"/>
                </a:rPr>
                <a:t>&lt;Enter&gt;</a:t>
              </a: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 to see available command</a:t>
              </a:r>
              <a:r>
                <a:rPr lang="et-EE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s</a:t>
              </a:r>
            </a:p>
          </p:txBody>
        </p:sp>
      </p:grpSp>
      <p:grpSp>
        <p:nvGrpSpPr>
          <p:cNvPr id="43378" name="AppCalc">
            <a:extLst>
              <a:ext uri="{FF2B5EF4-FFF2-40B4-BE49-F238E27FC236}">
                <a16:creationId xmlns:a16="http://schemas.microsoft.com/office/drawing/2014/main" id="{48AC6D04-2959-9638-EA0D-C9F9FA0561B3}"/>
              </a:ext>
            </a:extLst>
          </p:cNvPr>
          <p:cNvGrpSpPr/>
          <p:nvPr/>
        </p:nvGrpSpPr>
        <p:grpSpPr>
          <a:xfrm>
            <a:off x="5002549" y="1795020"/>
            <a:ext cx="2491703" cy="3572760"/>
            <a:chOff x="9490751" y="3001988"/>
            <a:chExt cx="2491703" cy="3572760"/>
          </a:xfrm>
        </p:grpSpPr>
        <p:sp>
          <p:nvSpPr>
            <p:cNvPr id="43379" name="WindowFrameAppCalc_">
              <a:extLst>
                <a:ext uri="{FF2B5EF4-FFF2-40B4-BE49-F238E27FC236}">
                  <a16:creationId xmlns:a16="http://schemas.microsoft.com/office/drawing/2014/main" id="{7242392D-AC4D-7E42-2963-D48B3C1634D1}"/>
                </a:ext>
              </a:extLst>
            </p:cNvPr>
            <p:cNvSpPr/>
            <p:nvPr/>
          </p:nvSpPr>
          <p:spPr>
            <a:xfrm>
              <a:off x="9490751" y="3003363"/>
              <a:ext cx="2467500" cy="3571385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380" name="WindowAppCalc_">
              <a:extLst>
                <a:ext uri="{FF2B5EF4-FFF2-40B4-BE49-F238E27FC236}">
                  <a16:creationId xmlns:a16="http://schemas.microsoft.com/office/drawing/2014/main" id="{689B4F71-96B8-67B6-EE5F-3E4C4DE21EF8}"/>
                </a:ext>
              </a:extLst>
            </p:cNvPr>
            <p:cNvSpPr/>
            <p:nvPr/>
          </p:nvSpPr>
          <p:spPr>
            <a:xfrm>
              <a:off x="9577645" y="3294941"/>
              <a:ext cx="2300723" cy="3203274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144000" tIns="108000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20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0</a:t>
              </a:r>
            </a:p>
          </p:txBody>
        </p:sp>
        <p:sp>
          <p:nvSpPr>
            <p:cNvPr id="43381" name="CloseAppCalc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5FDC6601-8EA4-F9BA-E5B8-8134E94756C7}"/>
                </a:ext>
              </a:extLst>
            </p:cNvPr>
            <p:cNvSpPr/>
            <p:nvPr/>
          </p:nvSpPr>
          <p:spPr>
            <a:xfrm>
              <a:off x="11318503" y="3001988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43382" name="HandleAppCalc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46A3C666-96A2-5C9C-772D-14F8EF7BF26F}"/>
                </a:ext>
              </a:extLst>
            </p:cNvPr>
            <p:cNvSpPr/>
            <p:nvPr/>
          </p:nvSpPr>
          <p:spPr>
            <a:xfrm>
              <a:off x="11875086" y="6469668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grpSp>
          <p:nvGrpSpPr>
            <p:cNvPr id="43383" name="Shape6AppCalc_">
              <a:extLst>
                <a:ext uri="{FF2B5EF4-FFF2-40B4-BE49-F238E27FC236}">
                  <a16:creationId xmlns:a16="http://schemas.microsoft.com/office/drawing/2014/main" id="{E6147730-19C3-3CAD-9D27-E4CB56DD0822}"/>
                </a:ext>
              </a:extLst>
            </p:cNvPr>
            <p:cNvGrpSpPr/>
            <p:nvPr/>
          </p:nvGrpSpPr>
          <p:grpSpPr>
            <a:xfrm>
              <a:off x="9706609" y="3881523"/>
              <a:ext cx="2053580" cy="2422099"/>
              <a:chOff x="12428524" y="1036281"/>
              <a:chExt cx="2053580" cy="2422099"/>
            </a:xfrm>
          </p:grpSpPr>
          <p:sp>
            <p:nvSpPr>
              <p:cNvPr id="43388" name="7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4ED4ED6E-CBC2-D360-B5E5-71F6BDACD69E}"/>
                  </a:ext>
                </a:extLst>
              </p:cNvPr>
              <p:cNvSpPr/>
              <p:nvPr/>
            </p:nvSpPr>
            <p:spPr>
              <a:xfrm>
                <a:off x="12428524" y="1036281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7</a:t>
                </a:r>
              </a:p>
            </p:txBody>
          </p:sp>
          <p:sp>
            <p:nvSpPr>
              <p:cNvPr id="43389" name="8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CB27F791-C834-34D2-27F1-A43B388740C4}"/>
                  </a:ext>
                </a:extLst>
              </p:cNvPr>
              <p:cNvSpPr/>
              <p:nvPr/>
            </p:nvSpPr>
            <p:spPr>
              <a:xfrm>
                <a:off x="12975241" y="1037133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8</a:t>
                </a:r>
              </a:p>
            </p:txBody>
          </p:sp>
          <p:sp>
            <p:nvSpPr>
              <p:cNvPr id="43390" name="4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47F765E3-8A86-4E44-8D10-91F08A45D9AB}"/>
                  </a:ext>
                </a:extLst>
              </p:cNvPr>
              <p:cNvSpPr/>
              <p:nvPr/>
            </p:nvSpPr>
            <p:spPr>
              <a:xfrm>
                <a:off x="12437667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4</a:t>
                </a:r>
              </a:p>
            </p:txBody>
          </p:sp>
          <p:sp>
            <p:nvSpPr>
              <p:cNvPr id="43391" name="9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806593C4-4AB7-8C39-BFC0-1D4FF4953009}"/>
                  </a:ext>
                </a:extLst>
              </p:cNvPr>
              <p:cNvSpPr/>
              <p:nvPr/>
            </p:nvSpPr>
            <p:spPr>
              <a:xfrm>
                <a:off x="13486948" y="1039456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9</a:t>
                </a:r>
              </a:p>
            </p:txBody>
          </p:sp>
          <p:sp>
            <p:nvSpPr>
              <p:cNvPr id="43392" name="5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3C3DDC71-DFD1-C4F9-13A1-973C7C49C5AB}"/>
                  </a:ext>
                </a:extLst>
              </p:cNvPr>
              <p:cNvSpPr/>
              <p:nvPr/>
            </p:nvSpPr>
            <p:spPr>
              <a:xfrm>
                <a:off x="12970333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5</a:t>
                </a:r>
              </a:p>
            </p:txBody>
          </p:sp>
          <p:sp>
            <p:nvSpPr>
              <p:cNvPr id="43393" name="6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1660617E-5952-188F-0F59-08F1C87DF357}"/>
                  </a:ext>
                </a:extLst>
              </p:cNvPr>
              <p:cNvSpPr/>
              <p:nvPr/>
            </p:nvSpPr>
            <p:spPr>
              <a:xfrm>
                <a:off x="13487197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6</a:t>
                </a:r>
              </a:p>
            </p:txBody>
          </p:sp>
          <p:sp>
            <p:nvSpPr>
              <p:cNvPr id="43394" name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B0E8E0D5-4981-5998-C4AC-0B06FB8FB8CB}"/>
                  </a:ext>
                </a:extLst>
              </p:cNvPr>
              <p:cNvSpPr/>
              <p:nvPr/>
            </p:nvSpPr>
            <p:spPr>
              <a:xfrm>
                <a:off x="12437667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1</a:t>
                </a:r>
              </a:p>
            </p:txBody>
          </p:sp>
          <p:sp>
            <p:nvSpPr>
              <p:cNvPr id="43395" name="2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23F52A1D-E5E4-9E51-EE9F-B0FF9984557D}"/>
                  </a:ext>
                </a:extLst>
              </p:cNvPr>
              <p:cNvSpPr/>
              <p:nvPr/>
            </p:nvSpPr>
            <p:spPr>
              <a:xfrm>
                <a:off x="12970333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2</a:t>
                </a:r>
              </a:p>
            </p:txBody>
          </p:sp>
          <p:sp>
            <p:nvSpPr>
              <p:cNvPr id="43396" name="3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3A2A3F86-EB73-BFE6-7FC1-259A4131A6C5}"/>
                  </a:ext>
                </a:extLst>
              </p:cNvPr>
              <p:cNvSpPr/>
              <p:nvPr/>
            </p:nvSpPr>
            <p:spPr>
              <a:xfrm>
                <a:off x="13487197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3</a:t>
                </a:r>
              </a:p>
            </p:txBody>
          </p:sp>
          <p:sp>
            <p:nvSpPr>
              <p:cNvPr id="43397" name="0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49E96465-B295-40C2-3602-790917EE233D}"/>
                  </a:ext>
                </a:extLst>
              </p:cNvPr>
              <p:cNvSpPr/>
              <p:nvPr/>
            </p:nvSpPr>
            <p:spPr>
              <a:xfrm>
                <a:off x="12970333" y="2515838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0</a:t>
                </a:r>
              </a:p>
            </p:txBody>
          </p:sp>
          <p:sp>
            <p:nvSpPr>
              <p:cNvPr id="43398" name="Plus">
                <a:hlinkClick r:id="" action="ppaction://macro?name=CalcAdd"/>
                <a:extLst>
                  <a:ext uri="{FF2B5EF4-FFF2-40B4-BE49-F238E27FC236}">
                    <a16:creationId xmlns:a16="http://schemas.microsoft.com/office/drawing/2014/main" id="{B2D89921-3A31-D436-3776-4E90FF1FAA4A}"/>
                  </a:ext>
                </a:extLst>
              </p:cNvPr>
              <p:cNvSpPr/>
              <p:nvPr/>
            </p:nvSpPr>
            <p:spPr>
              <a:xfrm>
                <a:off x="14006516" y="1036281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+</a:t>
                </a:r>
              </a:p>
            </p:txBody>
          </p:sp>
          <p:sp>
            <p:nvSpPr>
              <p:cNvPr id="43399" name="Minus">
                <a:hlinkClick r:id="" action="ppaction://macro?name=CalcSub"/>
                <a:extLst>
                  <a:ext uri="{FF2B5EF4-FFF2-40B4-BE49-F238E27FC236}">
                    <a16:creationId xmlns:a16="http://schemas.microsoft.com/office/drawing/2014/main" id="{3E8BAA8F-7F58-FCFA-95E4-3CE4510554F3}"/>
                  </a:ext>
                </a:extLst>
              </p:cNvPr>
              <p:cNvSpPr/>
              <p:nvPr/>
            </p:nvSpPr>
            <p:spPr>
              <a:xfrm>
                <a:off x="14006516" y="1532788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-</a:t>
                </a:r>
              </a:p>
            </p:txBody>
          </p:sp>
          <p:sp>
            <p:nvSpPr>
              <p:cNvPr id="43400" name="Multiply">
                <a:hlinkClick r:id="" action="ppaction://macro?name=CalcMul"/>
                <a:extLst>
                  <a:ext uri="{FF2B5EF4-FFF2-40B4-BE49-F238E27FC236}">
                    <a16:creationId xmlns:a16="http://schemas.microsoft.com/office/drawing/2014/main" id="{ACDCEA6F-5E3F-ADC8-A28D-15387BB869F1}"/>
                  </a:ext>
                </a:extLst>
              </p:cNvPr>
              <p:cNvSpPr/>
              <p:nvPr/>
            </p:nvSpPr>
            <p:spPr>
              <a:xfrm>
                <a:off x="14003996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*</a:t>
                </a:r>
              </a:p>
            </p:txBody>
          </p:sp>
          <p:sp>
            <p:nvSpPr>
              <p:cNvPr id="43401" name="Equals">
                <a:hlinkClick r:id="" action="ppaction://macro?name=CalcEqu"/>
                <a:extLst>
                  <a:ext uri="{FF2B5EF4-FFF2-40B4-BE49-F238E27FC236}">
                    <a16:creationId xmlns:a16="http://schemas.microsoft.com/office/drawing/2014/main" id="{B5A333AA-B104-CD09-A248-42A20C332F58}"/>
                  </a:ext>
                </a:extLst>
              </p:cNvPr>
              <p:cNvSpPr/>
              <p:nvPr/>
            </p:nvSpPr>
            <p:spPr>
              <a:xfrm>
                <a:off x="13486947" y="2520635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=</a:t>
                </a:r>
              </a:p>
            </p:txBody>
          </p:sp>
          <p:sp>
            <p:nvSpPr>
              <p:cNvPr id="43402" name="Division">
                <a:hlinkClick r:id="" action="ppaction://macro?name=CalcDiv"/>
                <a:extLst>
                  <a:ext uri="{FF2B5EF4-FFF2-40B4-BE49-F238E27FC236}">
                    <a16:creationId xmlns:a16="http://schemas.microsoft.com/office/drawing/2014/main" id="{AD9DC4E6-358B-9092-2316-23200902040C}"/>
                  </a:ext>
                </a:extLst>
              </p:cNvPr>
              <p:cNvSpPr/>
              <p:nvPr/>
            </p:nvSpPr>
            <p:spPr>
              <a:xfrm>
                <a:off x="14003996" y="2520587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/</a:t>
                </a:r>
              </a:p>
            </p:txBody>
          </p:sp>
          <p:sp>
            <p:nvSpPr>
              <p:cNvPr id="43403" name="Period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534E8CCE-3F9B-61D9-8364-29919B029A16}"/>
                  </a:ext>
                </a:extLst>
              </p:cNvPr>
              <p:cNvSpPr/>
              <p:nvPr/>
            </p:nvSpPr>
            <p:spPr>
              <a:xfrm>
                <a:off x="12442175" y="2520587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,</a:t>
                </a:r>
              </a:p>
            </p:txBody>
          </p:sp>
          <p:sp>
            <p:nvSpPr>
              <p:cNvPr id="43404" name="Clear">
                <a:hlinkClick r:id="" action="ppaction://macro?name=CalcClear"/>
                <a:extLst>
                  <a:ext uri="{FF2B5EF4-FFF2-40B4-BE49-F238E27FC236}">
                    <a16:creationId xmlns:a16="http://schemas.microsoft.com/office/drawing/2014/main" id="{286E1FFF-DA81-E61A-E46A-BC55C30741C8}"/>
                  </a:ext>
                </a:extLst>
              </p:cNvPr>
              <p:cNvSpPr/>
              <p:nvPr/>
            </p:nvSpPr>
            <p:spPr>
              <a:xfrm>
                <a:off x="12442174" y="3014394"/>
                <a:ext cx="1005638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Clear</a:t>
                </a:r>
              </a:p>
            </p:txBody>
          </p:sp>
          <p:sp>
            <p:nvSpPr>
              <p:cNvPr id="43405" name="Reset">
                <a:hlinkClick r:id="" action="ppaction://macro?name=CalcReset"/>
                <a:extLst>
                  <a:ext uri="{FF2B5EF4-FFF2-40B4-BE49-F238E27FC236}">
                    <a16:creationId xmlns:a16="http://schemas.microsoft.com/office/drawing/2014/main" id="{CBD4CAE9-E76C-AA29-1EB6-DEC575EE2413}"/>
                  </a:ext>
                </a:extLst>
              </p:cNvPr>
              <p:cNvSpPr/>
              <p:nvPr/>
            </p:nvSpPr>
            <p:spPr>
              <a:xfrm>
                <a:off x="13476466" y="3015757"/>
                <a:ext cx="1005638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Reset</a:t>
                </a:r>
              </a:p>
            </p:txBody>
          </p:sp>
        </p:grpSp>
        <p:sp>
          <p:nvSpPr>
            <p:cNvPr id="43384" name="WindowTitleAppCalc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C0721541-A8E4-B475-8085-2DE394B0E55E}"/>
                </a:ext>
              </a:extLst>
            </p:cNvPr>
            <p:cNvSpPr txBox="1"/>
            <p:nvPr/>
          </p:nvSpPr>
          <p:spPr>
            <a:xfrm>
              <a:off x="9577645" y="3012826"/>
              <a:ext cx="11698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Calculator</a:t>
              </a:r>
            </a:p>
          </p:txBody>
        </p:sp>
        <p:sp>
          <p:nvSpPr>
            <p:cNvPr id="43385" name="Shape7AppCalc_">
              <a:extLst>
                <a:ext uri="{FF2B5EF4-FFF2-40B4-BE49-F238E27FC236}">
                  <a16:creationId xmlns:a16="http://schemas.microsoft.com/office/drawing/2014/main" id="{29B367F5-2E8F-C697-EEBB-AEEE20425501}"/>
                </a:ext>
              </a:extLst>
            </p:cNvPr>
            <p:cNvSpPr txBox="1"/>
            <p:nvPr/>
          </p:nvSpPr>
          <p:spPr>
            <a:xfrm>
              <a:off x="10796606" y="3379720"/>
              <a:ext cx="8236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dirty="0">
                  <a:noFill/>
                  <a:latin typeface="Candara" panose="020E0502030303020204" pitchFamily="34" charset="0"/>
                </a:rPr>
                <a:t>0</a:t>
              </a:r>
            </a:p>
          </p:txBody>
        </p:sp>
        <p:sp>
          <p:nvSpPr>
            <p:cNvPr id="43386" name="Shape8AppCalc_">
              <a:extLst>
                <a:ext uri="{FF2B5EF4-FFF2-40B4-BE49-F238E27FC236}">
                  <a16:creationId xmlns:a16="http://schemas.microsoft.com/office/drawing/2014/main" id="{2C2077F7-E712-7A09-B305-10B9274C8D15}"/>
                </a:ext>
              </a:extLst>
            </p:cNvPr>
            <p:cNvSpPr txBox="1"/>
            <p:nvPr/>
          </p:nvSpPr>
          <p:spPr>
            <a:xfrm>
              <a:off x="10777347" y="3372432"/>
              <a:ext cx="8236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dirty="0">
                  <a:noFill/>
                  <a:latin typeface="Candara" panose="020E0502030303020204" pitchFamily="34" charset="0"/>
                </a:rPr>
                <a:t>+</a:t>
              </a:r>
            </a:p>
          </p:txBody>
        </p:sp>
        <p:sp>
          <p:nvSpPr>
            <p:cNvPr id="43387" name="MinimizeAppCalc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B59348F1-B3D0-B03D-3E49-E55696F79D9A}"/>
                </a:ext>
              </a:extLst>
            </p:cNvPr>
            <p:cNvSpPr/>
            <p:nvPr/>
          </p:nvSpPr>
          <p:spPr>
            <a:xfrm>
              <a:off x="10755344" y="3003780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43534" name="AppModalFiles">
            <a:extLst>
              <a:ext uri="{FF2B5EF4-FFF2-40B4-BE49-F238E27FC236}">
                <a16:creationId xmlns:a16="http://schemas.microsoft.com/office/drawing/2014/main" id="{F96D34E6-1CB9-7501-6282-BDBFBE585E02}"/>
              </a:ext>
            </a:extLst>
          </p:cNvPr>
          <p:cNvGrpSpPr/>
          <p:nvPr/>
        </p:nvGrpSpPr>
        <p:grpSpPr>
          <a:xfrm>
            <a:off x="2449615" y="1091457"/>
            <a:ext cx="6821152" cy="4767194"/>
            <a:chOff x="2449615" y="1091457"/>
            <a:chExt cx="6821152" cy="4767194"/>
          </a:xfrm>
        </p:grpSpPr>
        <p:sp>
          <p:nvSpPr>
            <p:cNvPr id="43535" name="WindowFrameAppModalFiles_">
              <a:extLst>
                <a:ext uri="{FF2B5EF4-FFF2-40B4-BE49-F238E27FC236}">
                  <a16:creationId xmlns:a16="http://schemas.microsoft.com/office/drawing/2014/main" id="{E06FD699-7654-EA9F-8468-221D26D8DCFD}"/>
                </a:ext>
              </a:extLst>
            </p:cNvPr>
            <p:cNvSpPr/>
            <p:nvPr/>
          </p:nvSpPr>
          <p:spPr>
            <a:xfrm>
              <a:off x="2449615" y="1094804"/>
              <a:ext cx="6821152" cy="4763847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536" name="WindowTitleAppModalFile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E91A32B6-5BDA-519E-ACF1-EEC15731A419}"/>
                </a:ext>
              </a:extLst>
            </p:cNvPr>
            <p:cNvSpPr txBox="1"/>
            <p:nvPr/>
          </p:nvSpPr>
          <p:spPr>
            <a:xfrm>
              <a:off x="2564735" y="1104268"/>
              <a:ext cx="59729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File chooser</a:t>
              </a:r>
            </a:p>
          </p:txBody>
        </p:sp>
        <p:sp>
          <p:nvSpPr>
            <p:cNvPr id="43537" name="CloseAppModalFile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C63B99FE-F241-CA08-2C32-2A2DD9E6186E}"/>
                </a:ext>
              </a:extLst>
            </p:cNvPr>
            <p:cNvSpPr/>
            <p:nvPr/>
          </p:nvSpPr>
          <p:spPr>
            <a:xfrm>
              <a:off x="8608090" y="1091457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43538" name="TopPanelAppModalFiles_">
              <a:extLst>
                <a:ext uri="{FF2B5EF4-FFF2-40B4-BE49-F238E27FC236}">
                  <a16:creationId xmlns:a16="http://schemas.microsoft.com/office/drawing/2014/main" id="{22106A68-E71F-0285-4A66-3625953A58F7}"/>
                </a:ext>
              </a:extLst>
            </p:cNvPr>
            <p:cNvSpPr/>
            <p:nvPr/>
          </p:nvSpPr>
          <p:spPr>
            <a:xfrm>
              <a:off x="2564736" y="1394115"/>
              <a:ext cx="6598664" cy="6025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539" name="BackAppModalFiles_">
              <a:hlinkClick r:id="" action="ppaction://macro?name=MFilesUp"/>
              <a:extLst>
                <a:ext uri="{FF2B5EF4-FFF2-40B4-BE49-F238E27FC236}">
                  <a16:creationId xmlns:a16="http://schemas.microsoft.com/office/drawing/2014/main" id="{DCB3284B-A702-9685-BCBA-9B36F7BA77F8}"/>
                </a:ext>
              </a:extLst>
            </p:cNvPr>
            <p:cNvSpPr/>
            <p:nvPr/>
          </p:nvSpPr>
          <p:spPr>
            <a:xfrm>
              <a:off x="2711797" y="1593546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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43540" name="ReloadAppModalFiles_">
              <a:hlinkClick r:id="" action="ppaction://macro?name=MFilesLoadDir"/>
              <a:extLst>
                <a:ext uri="{FF2B5EF4-FFF2-40B4-BE49-F238E27FC236}">
                  <a16:creationId xmlns:a16="http://schemas.microsoft.com/office/drawing/2014/main" id="{DA1D7AE6-C406-4C02-DD2F-B90ABB857A29}"/>
                </a:ext>
              </a:extLst>
            </p:cNvPr>
            <p:cNvSpPr/>
            <p:nvPr/>
          </p:nvSpPr>
          <p:spPr>
            <a:xfrm>
              <a:off x="3198839" y="1593546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</a:rPr>
                <a:t>↻</a:t>
              </a:r>
            </a:p>
          </p:txBody>
        </p:sp>
        <p:sp>
          <p:nvSpPr>
            <p:cNvPr id="43541" name="PathAppModalFiles_">
              <a:extLst>
                <a:ext uri="{FF2B5EF4-FFF2-40B4-BE49-F238E27FC236}">
                  <a16:creationId xmlns:a16="http://schemas.microsoft.com/office/drawing/2014/main" id="{0F39FAE1-EBEC-8E4E-B1DE-FD0F6B8B0D6C}"/>
                </a:ext>
              </a:extLst>
            </p:cNvPr>
            <p:cNvSpPr/>
            <p:nvPr/>
          </p:nvSpPr>
          <p:spPr>
            <a:xfrm>
              <a:off x="3626103" y="1568907"/>
              <a:ext cx="4363096" cy="25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100">
                  <a:solidFill>
                    <a:schemeClr val="tx1"/>
                  </a:solidFill>
                  <a:latin typeface="Candara" panose="020E0502030303020204" pitchFamily="34" charset="0"/>
                </a:rPr>
                <a:t>/</a:t>
              </a:r>
              <a:endParaRPr lang="et-EE" sz="11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3542" name="NextPageAppModalFiles_">
              <a:hlinkClick r:id="" action="ppaction://macro?name=MFilesNextPage"/>
              <a:extLst>
                <a:ext uri="{FF2B5EF4-FFF2-40B4-BE49-F238E27FC236}">
                  <a16:creationId xmlns:a16="http://schemas.microsoft.com/office/drawing/2014/main" id="{BCF84B76-7021-5F19-0E32-692B95E60C6E}"/>
                </a:ext>
              </a:extLst>
            </p:cNvPr>
            <p:cNvSpPr/>
            <p:nvPr/>
          </p:nvSpPr>
          <p:spPr>
            <a:xfrm>
              <a:off x="8620738" y="1582160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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43543" name="PrevPageAppModalFiles_">
              <a:hlinkClick r:id="" action="ppaction://macro?name=MFilesLastPage"/>
              <a:extLst>
                <a:ext uri="{FF2B5EF4-FFF2-40B4-BE49-F238E27FC236}">
                  <a16:creationId xmlns:a16="http://schemas.microsoft.com/office/drawing/2014/main" id="{D349F2CB-3B2F-670B-43A5-BE0FA95D64B0}"/>
                </a:ext>
              </a:extLst>
            </p:cNvPr>
            <p:cNvSpPr/>
            <p:nvPr/>
          </p:nvSpPr>
          <p:spPr>
            <a:xfrm>
              <a:off x="8137509" y="1579088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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43544" name="SelectedFileAppModalFIles_">
              <a:extLst>
                <a:ext uri="{FF2B5EF4-FFF2-40B4-BE49-F238E27FC236}">
                  <a16:creationId xmlns:a16="http://schemas.microsoft.com/office/drawing/2014/main" id="{3B8A2009-6086-916E-DE9C-441D446CB453}"/>
                </a:ext>
              </a:extLst>
            </p:cNvPr>
            <p:cNvSpPr txBox="1"/>
            <p:nvPr/>
          </p:nvSpPr>
          <p:spPr>
            <a:xfrm>
              <a:off x="2587000" y="2009832"/>
              <a:ext cx="6566725" cy="107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00" dirty="0">
                  <a:latin typeface="Consolas" panose="020B0609020204030204" pitchFamily="49" charset="0"/>
                </a:rPr>
                <a:t>*</a:t>
              </a:r>
            </a:p>
          </p:txBody>
        </p:sp>
        <p:sp>
          <p:nvSpPr>
            <p:cNvPr id="43545" name="WindowAppModalFiles_">
              <a:extLst>
                <a:ext uri="{FF2B5EF4-FFF2-40B4-BE49-F238E27FC236}">
                  <a16:creationId xmlns:a16="http://schemas.microsoft.com/office/drawing/2014/main" id="{04C58411-5883-2F96-C597-AD170B2BA6CE}"/>
                </a:ext>
              </a:extLst>
            </p:cNvPr>
            <p:cNvSpPr/>
            <p:nvPr/>
          </p:nvSpPr>
          <p:spPr>
            <a:xfrm>
              <a:off x="2566386" y="1999968"/>
              <a:ext cx="6597013" cy="3743576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00" b="0" i="0" u="none" strike="noStrike" kern="0" cap="none" spc="0" normalizeH="0" baseline="0" noProof="0" dirty="0">
                <a:ln w="38100">
                  <a:noFill/>
                </a:ln>
                <a:noFill/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546" name="BottomPanelAppModalFiles_">
              <a:extLst>
                <a:ext uri="{FF2B5EF4-FFF2-40B4-BE49-F238E27FC236}">
                  <a16:creationId xmlns:a16="http://schemas.microsoft.com/office/drawing/2014/main" id="{3E7E98E4-C9ED-3DA4-2DF9-55301A493AE0}"/>
                </a:ext>
              </a:extLst>
            </p:cNvPr>
            <p:cNvSpPr/>
            <p:nvPr/>
          </p:nvSpPr>
          <p:spPr>
            <a:xfrm>
              <a:off x="2603903" y="5675966"/>
              <a:ext cx="4840215" cy="4727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00" dirty="0">
                  <a:noFill/>
                  <a:latin typeface="Candara" panose="020E0502030303020204" pitchFamily="34" charset="0"/>
                </a:rPr>
                <a:t>/</a:t>
              </a:r>
              <a:r>
                <a:rPr lang="et-EE" sz="100" dirty="0">
                  <a:noFill/>
                  <a:latin typeface="Candara" panose="020E0502030303020204" pitchFamily="34" charset="0"/>
                </a:rPr>
                <a:t>0 </a:t>
              </a:r>
              <a:r>
                <a:rPr lang="et-EE" sz="100" dirty="0" err="1">
                  <a:noFill/>
                  <a:latin typeface="Candara" panose="020E0502030303020204" pitchFamily="34" charset="0"/>
                </a:rPr>
                <a:t>files</a:t>
              </a:r>
              <a:endParaRPr lang="et-EE" sz="100" dirty="0">
                <a:noFill/>
                <a:latin typeface="Candara" panose="020E0502030303020204" pitchFamily="34" charset="0"/>
              </a:endParaRPr>
            </a:p>
          </p:txBody>
        </p:sp>
        <p:sp>
          <p:nvSpPr>
            <p:cNvPr id="43547" name="AXTextBox1AppModalFiles_">
              <a:extLst>
                <a:ext uri="{FF2B5EF4-FFF2-40B4-BE49-F238E27FC236}">
                  <a16:creationId xmlns:a16="http://schemas.microsoft.com/office/drawing/2014/main" id="{C1AF82D4-0A40-BE3D-F343-8CEE84841058}"/>
                </a:ext>
              </a:extLst>
            </p:cNvPr>
            <p:cNvSpPr/>
            <p:nvPr/>
          </p:nvSpPr>
          <p:spPr>
            <a:xfrm>
              <a:off x="2564735" y="5431490"/>
              <a:ext cx="5638175" cy="298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548" name="OkAppModalFiles_">
              <a:hlinkClick r:id="" action="ppaction://macro?name=SaveFile"/>
              <a:extLst>
                <a:ext uri="{FF2B5EF4-FFF2-40B4-BE49-F238E27FC236}">
                  <a16:creationId xmlns:a16="http://schemas.microsoft.com/office/drawing/2014/main" id="{8BC564F0-C553-A4F9-1189-D6422C66C4B5}"/>
                </a:ext>
              </a:extLst>
            </p:cNvPr>
            <p:cNvSpPr/>
            <p:nvPr/>
          </p:nvSpPr>
          <p:spPr>
            <a:xfrm>
              <a:off x="8202908" y="5430031"/>
              <a:ext cx="960491" cy="3051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dirty="0">
                  <a:solidFill>
                    <a:schemeClr val="tx2"/>
                  </a:solidFill>
                  <a:latin typeface="+mj-lt"/>
                </a:rPr>
                <a:t>Save</a:t>
              </a:r>
            </a:p>
          </p:txBody>
        </p:sp>
      </p:grpSp>
      <p:grpSp>
        <p:nvGrpSpPr>
          <p:cNvPr id="40700" name="AppFiles">
            <a:extLst>
              <a:ext uri="{FF2B5EF4-FFF2-40B4-BE49-F238E27FC236}">
                <a16:creationId xmlns:a16="http://schemas.microsoft.com/office/drawing/2014/main" id="{2FF80A0B-9488-DA96-5878-C9026F8844EC}"/>
              </a:ext>
            </a:extLst>
          </p:cNvPr>
          <p:cNvGrpSpPr/>
          <p:nvPr/>
        </p:nvGrpSpPr>
        <p:grpSpPr>
          <a:xfrm>
            <a:off x="1594274" y="1012082"/>
            <a:ext cx="8411183" cy="5069852"/>
            <a:chOff x="1594274" y="1012082"/>
            <a:chExt cx="8411183" cy="5069852"/>
          </a:xfrm>
        </p:grpSpPr>
        <p:sp>
          <p:nvSpPr>
            <p:cNvPr id="40701" name="WindowFrameAppFiles_">
              <a:extLst>
                <a:ext uri="{FF2B5EF4-FFF2-40B4-BE49-F238E27FC236}">
                  <a16:creationId xmlns:a16="http://schemas.microsoft.com/office/drawing/2014/main" id="{35BD7673-5B92-CEE3-56CE-86E0B09AB30E}"/>
                </a:ext>
              </a:extLst>
            </p:cNvPr>
            <p:cNvSpPr/>
            <p:nvPr/>
          </p:nvSpPr>
          <p:spPr>
            <a:xfrm>
              <a:off x="1594274" y="1015429"/>
              <a:ext cx="8401947" cy="5066505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0702" name="WindowTitleAppFile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1863221D-8441-3C10-7BCB-01E0C44D4674}"/>
                </a:ext>
              </a:extLst>
            </p:cNvPr>
            <p:cNvSpPr txBox="1"/>
            <p:nvPr/>
          </p:nvSpPr>
          <p:spPr>
            <a:xfrm>
              <a:off x="1681169" y="1024893"/>
              <a:ext cx="7097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File Explorer</a:t>
              </a:r>
            </a:p>
          </p:txBody>
        </p:sp>
        <p:sp>
          <p:nvSpPr>
            <p:cNvPr id="40703" name="CloseAppFile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CBC72034-379C-CFBE-12C9-332AA6D1CEA5}"/>
                </a:ext>
              </a:extLst>
            </p:cNvPr>
            <p:cNvSpPr/>
            <p:nvPr/>
          </p:nvSpPr>
          <p:spPr>
            <a:xfrm>
              <a:off x="9333544" y="1012082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5440" name="HandleAppFiles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D071DD9F-EB58-8578-9ABF-24BEA31FCEFD}"/>
                </a:ext>
              </a:extLst>
            </p:cNvPr>
            <p:cNvSpPr/>
            <p:nvPr/>
          </p:nvSpPr>
          <p:spPr>
            <a:xfrm>
              <a:off x="9898089" y="5971045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441" name="MinimizeAppFiles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BCE5F5D2-D808-2B60-4ABF-655BA1922E4A}"/>
                </a:ext>
              </a:extLst>
            </p:cNvPr>
            <p:cNvSpPr/>
            <p:nvPr/>
          </p:nvSpPr>
          <p:spPr>
            <a:xfrm>
              <a:off x="8778234" y="1012082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443" name="TopPanelAppFiles_">
              <a:extLst>
                <a:ext uri="{FF2B5EF4-FFF2-40B4-BE49-F238E27FC236}">
                  <a16:creationId xmlns:a16="http://schemas.microsoft.com/office/drawing/2014/main" id="{FAB1BA0D-3FA6-69B1-EFB1-09BD8261E1A5}"/>
                </a:ext>
              </a:extLst>
            </p:cNvPr>
            <p:cNvSpPr/>
            <p:nvPr/>
          </p:nvSpPr>
          <p:spPr>
            <a:xfrm>
              <a:off x="1681170" y="1314740"/>
              <a:ext cx="8207683" cy="6025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5444" name="BottomPanelAppFiles_">
              <a:extLst>
                <a:ext uri="{FF2B5EF4-FFF2-40B4-BE49-F238E27FC236}">
                  <a16:creationId xmlns:a16="http://schemas.microsoft.com/office/drawing/2014/main" id="{722C4B98-FAD9-7E2D-F8D8-3EB70472C40C}"/>
                </a:ext>
              </a:extLst>
            </p:cNvPr>
            <p:cNvSpPr/>
            <p:nvPr/>
          </p:nvSpPr>
          <p:spPr>
            <a:xfrm>
              <a:off x="1681169" y="5656793"/>
              <a:ext cx="8206034" cy="31757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400" dirty="0">
                  <a:solidFill>
                    <a:schemeClr val="tx1"/>
                  </a:solidFill>
                  <a:latin typeface="Candara" panose="020E0502030303020204" pitchFamily="34" charset="0"/>
                </a:rPr>
                <a:t>0 items</a:t>
              </a:r>
            </a:p>
          </p:txBody>
        </p:sp>
        <p:sp>
          <p:nvSpPr>
            <p:cNvPr id="5445" name="BackAppFiles_">
              <a:hlinkClick r:id="" action="ppaction://macro?name=FilesUp"/>
              <a:extLst>
                <a:ext uri="{FF2B5EF4-FFF2-40B4-BE49-F238E27FC236}">
                  <a16:creationId xmlns:a16="http://schemas.microsoft.com/office/drawing/2014/main" id="{29003C14-4A2B-09E7-E4BA-B38C12A142A3}"/>
                </a:ext>
              </a:extLst>
            </p:cNvPr>
            <p:cNvSpPr/>
            <p:nvPr/>
          </p:nvSpPr>
          <p:spPr>
            <a:xfrm>
              <a:off x="1775538" y="1484985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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5446" name="ReloadAppFiles_">
              <a:hlinkClick r:id="" action="ppaction://macro?name=FilesLoadDir"/>
              <a:extLst>
                <a:ext uri="{FF2B5EF4-FFF2-40B4-BE49-F238E27FC236}">
                  <a16:creationId xmlns:a16="http://schemas.microsoft.com/office/drawing/2014/main" id="{20CE63FF-3924-6E86-B294-800F1A9700E0}"/>
                </a:ext>
              </a:extLst>
            </p:cNvPr>
            <p:cNvSpPr/>
            <p:nvPr/>
          </p:nvSpPr>
          <p:spPr>
            <a:xfrm>
              <a:off x="2262580" y="1484985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</a:rPr>
                <a:t>↻</a:t>
              </a:r>
            </a:p>
          </p:txBody>
        </p:sp>
        <p:sp>
          <p:nvSpPr>
            <p:cNvPr id="5447" name="LeftPanelAppFiles_">
              <a:extLst>
                <a:ext uri="{FF2B5EF4-FFF2-40B4-BE49-F238E27FC236}">
                  <a16:creationId xmlns:a16="http://schemas.microsoft.com/office/drawing/2014/main" id="{DB848652-9015-D384-6587-3ACBD201A392}"/>
                </a:ext>
              </a:extLst>
            </p:cNvPr>
            <p:cNvSpPr/>
            <p:nvPr/>
          </p:nvSpPr>
          <p:spPr>
            <a:xfrm>
              <a:off x="1681169" y="1917245"/>
              <a:ext cx="1610671" cy="374357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>
                <a:spcAft>
                  <a:spcPts val="8400"/>
                </a:spcAft>
              </a:pPr>
              <a:r>
                <a:rPr lang="et-EE" sz="1400" dirty="0">
                  <a:latin typeface="Candara" panose="020E0502030303020204" pitchFamily="34" charset="0"/>
                </a:rPr>
                <a:t>File </a:t>
              </a:r>
              <a:r>
                <a:rPr lang="et-EE" sz="1400" dirty="0" err="1">
                  <a:latin typeface="Candara" panose="020E0502030303020204" pitchFamily="34" charset="0"/>
                </a:rPr>
                <a:t>systems</a:t>
              </a:r>
              <a:endParaRPr lang="et-EE" sz="1400" dirty="0">
                <a:latin typeface="Candara" panose="020E0502030303020204" pitchFamily="34" charset="0"/>
              </a:endParaRPr>
            </a:p>
          </p:txBody>
        </p:sp>
        <p:sp>
          <p:nvSpPr>
            <p:cNvPr id="5448" name="PathAppFiles_">
              <a:extLst>
                <a:ext uri="{FF2B5EF4-FFF2-40B4-BE49-F238E27FC236}">
                  <a16:creationId xmlns:a16="http://schemas.microsoft.com/office/drawing/2014/main" id="{E31DBBF5-5F7E-8F74-6C58-CDB74DEC2A47}"/>
                </a:ext>
              </a:extLst>
            </p:cNvPr>
            <p:cNvSpPr/>
            <p:nvPr/>
          </p:nvSpPr>
          <p:spPr>
            <a:xfrm>
              <a:off x="3199953" y="1489532"/>
              <a:ext cx="6598803" cy="25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100" dirty="0">
                  <a:solidFill>
                    <a:schemeClr val="tx1"/>
                  </a:solidFill>
                  <a:latin typeface="Candara" panose="020E0502030303020204" pitchFamily="34" charset="0"/>
                </a:rPr>
                <a:t>/</a:t>
              </a:r>
              <a:endParaRPr lang="et-EE" sz="11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5449" name="VFSAppFiles_">
              <a:hlinkClick r:id="" action="ppaction://macro?name=VFSRoot"/>
              <a:extLst>
                <a:ext uri="{FF2B5EF4-FFF2-40B4-BE49-F238E27FC236}">
                  <a16:creationId xmlns:a16="http://schemas.microsoft.com/office/drawing/2014/main" id="{E3B61901-E3DA-F1F5-5801-26FD52C9806E}"/>
                </a:ext>
              </a:extLst>
            </p:cNvPr>
            <p:cNvSpPr/>
            <p:nvPr/>
          </p:nvSpPr>
          <p:spPr>
            <a:xfrm>
              <a:off x="1681169" y="2253006"/>
              <a:ext cx="1610671" cy="443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100" dirty="0">
                  <a:solidFill>
                    <a:schemeClr val="tx1"/>
                  </a:solidFill>
                  <a:latin typeface="Candara" panose="020E0502030303020204" pitchFamily="34" charset="0"/>
                </a:rPr>
                <a:t>Virtual Filesystem (ShapeFS)</a:t>
              </a:r>
            </a:p>
          </p:txBody>
        </p:sp>
        <p:sp>
          <p:nvSpPr>
            <p:cNvPr id="5450" name="HostFSAppFiles_">
              <a:hlinkClick r:id="" action="ppaction://macro?name=HostRoot"/>
              <a:extLst>
                <a:ext uri="{FF2B5EF4-FFF2-40B4-BE49-F238E27FC236}">
                  <a16:creationId xmlns:a16="http://schemas.microsoft.com/office/drawing/2014/main" id="{C147C98A-D28F-DD92-3C0C-2F80EB711D6B}"/>
                </a:ext>
              </a:extLst>
            </p:cNvPr>
            <p:cNvSpPr/>
            <p:nvPr/>
          </p:nvSpPr>
          <p:spPr>
            <a:xfrm>
              <a:off x="1681169" y="2707146"/>
              <a:ext cx="1610671" cy="443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100" dirty="0">
                  <a:solidFill>
                    <a:schemeClr val="tx1"/>
                  </a:solidFill>
                  <a:latin typeface="Candara" panose="020E0502030303020204" pitchFamily="34" charset="0"/>
                </a:rPr>
                <a:t>Local Disk C: (Windows)</a:t>
              </a:r>
            </a:p>
          </p:txBody>
        </p:sp>
        <p:sp>
          <p:nvSpPr>
            <p:cNvPr id="5451" name="PropertiesAppFiles_">
              <a:extLst>
                <a:ext uri="{FF2B5EF4-FFF2-40B4-BE49-F238E27FC236}">
                  <a16:creationId xmlns:a16="http://schemas.microsoft.com/office/drawing/2014/main" id="{D8133879-3A27-3DEB-0442-43EC98568323}"/>
                </a:ext>
              </a:extLst>
            </p:cNvPr>
            <p:cNvSpPr txBox="1"/>
            <p:nvPr/>
          </p:nvSpPr>
          <p:spPr>
            <a:xfrm>
              <a:off x="1681169" y="3502152"/>
              <a:ext cx="161067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900" dirty="0">
                  <a:latin typeface="Candara" panose="020E0502030303020204" pitchFamily="34" charset="0"/>
                </a:rPr>
                <a:t>  </a:t>
              </a:r>
            </a:p>
          </p:txBody>
        </p:sp>
        <p:sp>
          <p:nvSpPr>
            <p:cNvPr id="5452" name="NextPageAppFiles_">
              <a:hlinkClick r:id="" action="ppaction://macro?name=FilesNextPage"/>
              <a:extLst>
                <a:ext uri="{FF2B5EF4-FFF2-40B4-BE49-F238E27FC236}">
                  <a16:creationId xmlns:a16="http://schemas.microsoft.com/office/drawing/2014/main" id="{F84A283B-79D3-3E27-5952-D41EDB8583ED}"/>
                </a:ext>
              </a:extLst>
            </p:cNvPr>
            <p:cNvSpPr/>
            <p:nvPr/>
          </p:nvSpPr>
          <p:spPr>
            <a:xfrm>
              <a:off x="9425247" y="5688733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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5453" name="PrevPageAppFiles_">
              <a:hlinkClick r:id="" action="ppaction://macro?name=FilesLastPage"/>
              <a:extLst>
                <a:ext uri="{FF2B5EF4-FFF2-40B4-BE49-F238E27FC236}">
                  <a16:creationId xmlns:a16="http://schemas.microsoft.com/office/drawing/2014/main" id="{5974FD82-3EDB-39AB-708D-DCBDFC312F0B}"/>
                </a:ext>
              </a:extLst>
            </p:cNvPr>
            <p:cNvSpPr/>
            <p:nvPr/>
          </p:nvSpPr>
          <p:spPr>
            <a:xfrm>
              <a:off x="8942018" y="5685661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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5454" name="SelectModeLabelAppFiles_">
              <a:extLst>
                <a:ext uri="{FF2B5EF4-FFF2-40B4-BE49-F238E27FC236}">
                  <a16:creationId xmlns:a16="http://schemas.microsoft.com/office/drawing/2014/main" id="{3C547A62-6A7C-BD65-BB9A-99EE82BA61EB}"/>
                </a:ext>
              </a:extLst>
            </p:cNvPr>
            <p:cNvSpPr txBox="1"/>
            <p:nvPr/>
          </p:nvSpPr>
          <p:spPr>
            <a:xfrm>
              <a:off x="2094592" y="5304986"/>
              <a:ext cx="11275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latin typeface="Candara" panose="020E0502030303020204" pitchFamily="34" charset="0"/>
                </a:rPr>
                <a:t>Select mode</a:t>
              </a:r>
            </a:p>
          </p:txBody>
        </p:sp>
        <p:sp>
          <p:nvSpPr>
            <p:cNvPr id="5455" name="SelectModeCheckAppFiles_">
              <a:hlinkClick r:id="" action="ppaction://macro?name=CheckUncheckFileMan"/>
              <a:extLst>
                <a:ext uri="{FF2B5EF4-FFF2-40B4-BE49-F238E27FC236}">
                  <a16:creationId xmlns:a16="http://schemas.microsoft.com/office/drawing/2014/main" id="{1175BCA5-35A6-984D-8536-AA4F6443FE3A}"/>
                </a:ext>
              </a:extLst>
            </p:cNvPr>
            <p:cNvSpPr/>
            <p:nvPr/>
          </p:nvSpPr>
          <p:spPr>
            <a:xfrm>
              <a:off x="1770226" y="5315556"/>
              <a:ext cx="263120" cy="26312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5456" name="SelectedFileAppFIles_">
              <a:extLst>
                <a:ext uri="{FF2B5EF4-FFF2-40B4-BE49-F238E27FC236}">
                  <a16:creationId xmlns:a16="http://schemas.microsoft.com/office/drawing/2014/main" id="{6B5D464A-4F53-F5FB-99FD-239E36D93C59}"/>
                </a:ext>
              </a:extLst>
            </p:cNvPr>
            <p:cNvSpPr txBox="1"/>
            <p:nvPr/>
          </p:nvSpPr>
          <p:spPr>
            <a:xfrm>
              <a:off x="3312454" y="1930457"/>
              <a:ext cx="6566725" cy="107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00" dirty="0">
                  <a:latin typeface="Consolas" panose="020B0609020204030204" pitchFamily="49" charset="0"/>
                </a:rPr>
                <a:t>*</a:t>
              </a:r>
            </a:p>
          </p:txBody>
        </p:sp>
        <p:sp>
          <p:nvSpPr>
            <p:cNvPr id="5457" name="WindowAppFiles_">
              <a:extLst>
                <a:ext uri="{FF2B5EF4-FFF2-40B4-BE49-F238E27FC236}">
                  <a16:creationId xmlns:a16="http://schemas.microsoft.com/office/drawing/2014/main" id="{74265CC9-EC93-B46B-79B4-83E211D9C6E6}"/>
                </a:ext>
              </a:extLst>
            </p:cNvPr>
            <p:cNvSpPr/>
            <p:nvPr/>
          </p:nvSpPr>
          <p:spPr>
            <a:xfrm>
              <a:off x="3291840" y="1920593"/>
              <a:ext cx="6597013" cy="3743576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00" b="0" i="0" u="none" strike="noStrike" kern="0" cap="none" spc="0" normalizeH="0" baseline="0" noProof="0" dirty="0">
                <a:ln w="38100">
                  <a:noFill/>
                </a:ln>
                <a:noFill/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458" name="NewDirAppFiles_">
              <a:hlinkClick r:id="" action="ppaction://macro?name=NewFolderHandler"/>
              <a:extLst>
                <a:ext uri="{FF2B5EF4-FFF2-40B4-BE49-F238E27FC236}">
                  <a16:creationId xmlns:a16="http://schemas.microsoft.com/office/drawing/2014/main" id="{9ACC22FC-F15B-EF52-7BE4-2B0A9E0DC7FD}"/>
                </a:ext>
              </a:extLst>
            </p:cNvPr>
            <p:cNvSpPr/>
            <p:nvPr/>
          </p:nvSpPr>
          <p:spPr>
            <a:xfrm>
              <a:off x="1758865" y="4791996"/>
              <a:ext cx="144451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New dir.</a:t>
              </a:r>
            </a:p>
          </p:txBody>
        </p:sp>
        <p:sp>
          <p:nvSpPr>
            <p:cNvPr id="5459" name="RenameAppFiles_">
              <a:hlinkClick r:id="" action="ppaction://macro?name=RenameFileHandler"/>
              <a:extLst>
                <a:ext uri="{FF2B5EF4-FFF2-40B4-BE49-F238E27FC236}">
                  <a16:creationId xmlns:a16="http://schemas.microsoft.com/office/drawing/2014/main" id="{3A782E62-BBD4-B31F-9A85-CB3DFF820164}"/>
                </a:ext>
              </a:extLst>
            </p:cNvPr>
            <p:cNvSpPr/>
            <p:nvPr/>
          </p:nvSpPr>
          <p:spPr>
            <a:xfrm>
              <a:off x="1753538" y="3294496"/>
              <a:ext cx="1446415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Rename</a:t>
              </a:r>
            </a:p>
          </p:txBody>
        </p:sp>
        <p:sp>
          <p:nvSpPr>
            <p:cNvPr id="5460" name="CopyAppFiles_">
              <a:hlinkClick r:id="" action="ppaction://macro?name=FilesAddToClipboard"/>
              <a:extLst>
                <a:ext uri="{FF2B5EF4-FFF2-40B4-BE49-F238E27FC236}">
                  <a16:creationId xmlns:a16="http://schemas.microsoft.com/office/drawing/2014/main" id="{9DDEBD8C-BD9E-A16C-6DC0-AE3ADEA97959}"/>
                </a:ext>
              </a:extLst>
            </p:cNvPr>
            <p:cNvSpPr/>
            <p:nvPr/>
          </p:nvSpPr>
          <p:spPr>
            <a:xfrm>
              <a:off x="1755441" y="3667566"/>
              <a:ext cx="1444513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Copy</a:t>
              </a:r>
            </a:p>
          </p:txBody>
        </p:sp>
        <p:sp>
          <p:nvSpPr>
            <p:cNvPr id="5461" name="PasteButtonAppFiles_">
              <a:hlinkClick r:id="" action="ppaction://macro?name=PasteFile"/>
              <a:extLst>
                <a:ext uri="{FF2B5EF4-FFF2-40B4-BE49-F238E27FC236}">
                  <a16:creationId xmlns:a16="http://schemas.microsoft.com/office/drawing/2014/main" id="{98927F61-1939-4A67-B099-5ED99FBF3562}"/>
                </a:ext>
              </a:extLst>
            </p:cNvPr>
            <p:cNvSpPr/>
            <p:nvPr/>
          </p:nvSpPr>
          <p:spPr>
            <a:xfrm>
              <a:off x="1755442" y="4041290"/>
              <a:ext cx="1444514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Paste</a:t>
              </a:r>
            </a:p>
          </p:txBody>
        </p:sp>
        <p:sp>
          <p:nvSpPr>
            <p:cNvPr id="5462" name="DeleteAppFiles_">
              <a:hlinkClick r:id="" action="ppaction://macro?name=FilesDelete"/>
              <a:extLst>
                <a:ext uri="{FF2B5EF4-FFF2-40B4-BE49-F238E27FC236}">
                  <a16:creationId xmlns:a16="http://schemas.microsoft.com/office/drawing/2014/main" id="{A2252FE0-6E69-0D98-8AC9-DD5F7DAD089A}"/>
                </a:ext>
              </a:extLst>
            </p:cNvPr>
            <p:cNvSpPr/>
            <p:nvPr/>
          </p:nvSpPr>
          <p:spPr>
            <a:xfrm>
              <a:off x="1755442" y="4418272"/>
              <a:ext cx="1444515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Delete</a:t>
              </a:r>
            </a:p>
          </p:txBody>
        </p:sp>
        <p:sp>
          <p:nvSpPr>
            <p:cNvPr id="5463" name="HomeBackAppFiles_">
              <a:hlinkClick r:id="" action="ppaction://macro?name=GoHome"/>
              <a:extLst>
                <a:ext uri="{FF2B5EF4-FFF2-40B4-BE49-F238E27FC236}">
                  <a16:creationId xmlns:a16="http://schemas.microsoft.com/office/drawing/2014/main" id="{B99FCED4-90A5-7268-472D-F15B00AD2CB6}"/>
                </a:ext>
              </a:extLst>
            </p:cNvPr>
            <p:cNvSpPr/>
            <p:nvPr/>
          </p:nvSpPr>
          <p:spPr>
            <a:xfrm>
              <a:off x="2735623" y="1482901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sz="1200" dirty="0">
                <a:latin typeface="+mj-lt"/>
              </a:endParaRPr>
            </a:p>
          </p:txBody>
        </p:sp>
        <p:sp>
          <p:nvSpPr>
            <p:cNvPr id="5464" name="HomeAppFiles_">
              <a:hlinkClick r:id="" action="ppaction://macro?name=GoHome"/>
              <a:extLst>
                <a:ext uri="{FF2B5EF4-FFF2-40B4-BE49-F238E27FC236}">
                  <a16:creationId xmlns:a16="http://schemas.microsoft.com/office/drawing/2014/main" id="{DDD27917-A8DD-1602-9DB6-55FC6376F9B1}"/>
                </a:ext>
              </a:extLst>
            </p:cNvPr>
            <p:cNvSpPr/>
            <p:nvPr/>
          </p:nvSpPr>
          <p:spPr>
            <a:xfrm>
              <a:off x="2863057" y="1535947"/>
              <a:ext cx="141380" cy="141380"/>
            </a:xfrm>
            <a:custGeom>
              <a:avLst/>
              <a:gdLst>
                <a:gd name="connsiteX0" fmla="*/ 155501 w 311002"/>
                <a:gd name="connsiteY0" fmla="*/ 0 h 311002"/>
                <a:gd name="connsiteX1" fmla="*/ 213814 w 311002"/>
                <a:gd name="connsiteY1" fmla="*/ 58313 h 311002"/>
                <a:gd name="connsiteX2" fmla="*/ 213814 w 311002"/>
                <a:gd name="connsiteY2" fmla="*/ 19437 h 311002"/>
                <a:gd name="connsiteX3" fmla="*/ 252689 w 311002"/>
                <a:gd name="connsiteY3" fmla="*/ 19437 h 311002"/>
                <a:gd name="connsiteX4" fmla="*/ 252689 w 311002"/>
                <a:gd name="connsiteY4" fmla="*/ 97188 h 311002"/>
                <a:gd name="connsiteX5" fmla="*/ 311002 w 311002"/>
                <a:gd name="connsiteY5" fmla="*/ 155501 h 311002"/>
                <a:gd name="connsiteX6" fmla="*/ 272127 w 311002"/>
                <a:gd name="connsiteY6" fmla="*/ 155501 h 311002"/>
                <a:gd name="connsiteX7" fmla="*/ 272127 w 311002"/>
                <a:gd name="connsiteY7" fmla="*/ 311002 h 311002"/>
                <a:gd name="connsiteX8" fmla="*/ 174939 w 311002"/>
                <a:gd name="connsiteY8" fmla="*/ 311002 h 311002"/>
                <a:gd name="connsiteX9" fmla="*/ 136063 w 311002"/>
                <a:gd name="connsiteY9" fmla="*/ 311002 h 311002"/>
                <a:gd name="connsiteX10" fmla="*/ 38875 w 311002"/>
                <a:gd name="connsiteY10" fmla="*/ 311002 h 311002"/>
                <a:gd name="connsiteX11" fmla="*/ 38875 w 311002"/>
                <a:gd name="connsiteY11" fmla="*/ 155501 h 311002"/>
                <a:gd name="connsiteX12" fmla="*/ 0 w 311002"/>
                <a:gd name="connsiteY12" fmla="*/ 155501 h 311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002" h="311002">
                  <a:moveTo>
                    <a:pt x="155501" y="0"/>
                  </a:moveTo>
                  <a:lnTo>
                    <a:pt x="213814" y="58313"/>
                  </a:lnTo>
                  <a:lnTo>
                    <a:pt x="213814" y="19437"/>
                  </a:lnTo>
                  <a:lnTo>
                    <a:pt x="252689" y="19437"/>
                  </a:lnTo>
                  <a:lnTo>
                    <a:pt x="252689" y="97188"/>
                  </a:lnTo>
                  <a:lnTo>
                    <a:pt x="311002" y="155501"/>
                  </a:lnTo>
                  <a:lnTo>
                    <a:pt x="272127" y="155501"/>
                  </a:lnTo>
                  <a:lnTo>
                    <a:pt x="272127" y="311002"/>
                  </a:lnTo>
                  <a:lnTo>
                    <a:pt x="174939" y="311002"/>
                  </a:lnTo>
                  <a:lnTo>
                    <a:pt x="136063" y="311002"/>
                  </a:lnTo>
                  <a:lnTo>
                    <a:pt x="38875" y="311002"/>
                  </a:lnTo>
                  <a:lnTo>
                    <a:pt x="38875" y="155501"/>
                  </a:lnTo>
                  <a:lnTo>
                    <a:pt x="0" y="155501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/>
            </a:p>
          </p:txBody>
        </p:sp>
      </p:grpSp>
      <p:grpSp>
        <p:nvGrpSpPr>
          <p:cNvPr id="43602" name="AppSettings">
            <a:extLst>
              <a:ext uri="{FF2B5EF4-FFF2-40B4-BE49-F238E27FC236}">
                <a16:creationId xmlns:a16="http://schemas.microsoft.com/office/drawing/2014/main" id="{936F199D-18DF-1BBB-27A2-D725E7732DF6}"/>
              </a:ext>
            </a:extLst>
          </p:cNvPr>
          <p:cNvGrpSpPr/>
          <p:nvPr/>
        </p:nvGrpSpPr>
        <p:grpSpPr>
          <a:xfrm>
            <a:off x="4044879" y="1666272"/>
            <a:ext cx="4407043" cy="3830257"/>
            <a:chOff x="4279533" y="2266898"/>
            <a:chExt cx="4407043" cy="3830257"/>
          </a:xfrm>
        </p:grpSpPr>
        <p:sp>
          <p:nvSpPr>
            <p:cNvPr id="43603" name="WindowFrameAppSettings_">
              <a:extLst>
                <a:ext uri="{FF2B5EF4-FFF2-40B4-BE49-F238E27FC236}">
                  <a16:creationId xmlns:a16="http://schemas.microsoft.com/office/drawing/2014/main" id="{55018644-1F81-B9B4-1910-2444F7B7AE76}"/>
                </a:ext>
              </a:extLst>
            </p:cNvPr>
            <p:cNvSpPr/>
            <p:nvPr/>
          </p:nvSpPr>
          <p:spPr>
            <a:xfrm>
              <a:off x="4279533" y="2266898"/>
              <a:ext cx="4406899" cy="3830257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604" name="WindowBackAppSettings_">
              <a:extLst>
                <a:ext uri="{FF2B5EF4-FFF2-40B4-BE49-F238E27FC236}">
                  <a16:creationId xmlns:a16="http://schemas.microsoft.com/office/drawing/2014/main" id="{C493E224-07B1-18F2-1C10-4B5F889C76B6}"/>
                </a:ext>
              </a:extLst>
            </p:cNvPr>
            <p:cNvSpPr/>
            <p:nvPr/>
          </p:nvSpPr>
          <p:spPr>
            <a:xfrm>
              <a:off x="4366428" y="2558476"/>
              <a:ext cx="4191644" cy="3438665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605" name="WindowTitleAppSetting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E0C04FED-07FA-350F-7558-23BE0B907712}"/>
                </a:ext>
              </a:extLst>
            </p:cNvPr>
            <p:cNvSpPr txBox="1"/>
            <p:nvPr/>
          </p:nvSpPr>
          <p:spPr>
            <a:xfrm>
              <a:off x="4366428" y="2276362"/>
              <a:ext cx="3026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Settings</a:t>
              </a:r>
            </a:p>
          </p:txBody>
        </p:sp>
        <p:sp>
          <p:nvSpPr>
            <p:cNvPr id="43606" name="CloseAppSetting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EF167C98-AEE7-F4D8-834B-60B8B56FD759}"/>
                </a:ext>
              </a:extLst>
            </p:cNvPr>
            <p:cNvSpPr/>
            <p:nvPr/>
          </p:nvSpPr>
          <p:spPr>
            <a:xfrm>
              <a:off x="7998340" y="2269919"/>
              <a:ext cx="540000" cy="288000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43607" name="HandleAppSettings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ECBCFECE-62B3-ADF3-F33B-608E2FBA5DD3}"/>
                </a:ext>
              </a:extLst>
            </p:cNvPr>
            <p:cNvSpPr/>
            <p:nvPr/>
          </p:nvSpPr>
          <p:spPr>
            <a:xfrm>
              <a:off x="8579208" y="5996818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608" name="106*20*E*Shape6AppSettings_">
              <a:hlinkClick r:id="" action="ppaction://macro?name=ShowHideDebug"/>
              <a:extLst>
                <a:ext uri="{FF2B5EF4-FFF2-40B4-BE49-F238E27FC236}">
                  <a16:creationId xmlns:a16="http://schemas.microsoft.com/office/drawing/2014/main" id="{5075DF75-B814-E0A6-E886-3F4179378185}"/>
                </a:ext>
              </a:extLst>
            </p:cNvPr>
            <p:cNvSpPr/>
            <p:nvPr/>
          </p:nvSpPr>
          <p:spPr>
            <a:xfrm>
              <a:off x="7107571" y="2719535"/>
              <a:ext cx="1355537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Enable</a:t>
              </a:r>
            </a:p>
          </p:txBody>
        </p:sp>
        <p:sp>
          <p:nvSpPr>
            <p:cNvPr id="43609" name="106*20*E*Shape7AppSettings_">
              <a:hlinkClick r:id="" action="ppaction://macro?name=ChangeTheme"/>
              <a:extLst>
                <a:ext uri="{FF2B5EF4-FFF2-40B4-BE49-F238E27FC236}">
                  <a16:creationId xmlns:a16="http://schemas.microsoft.com/office/drawing/2014/main" id="{48CDFB05-F778-1A04-CA48-034D39AF5A34}"/>
                </a:ext>
              </a:extLst>
            </p:cNvPr>
            <p:cNvSpPr/>
            <p:nvPr/>
          </p:nvSpPr>
          <p:spPr>
            <a:xfrm>
              <a:off x="7107571" y="3166216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Change</a:t>
              </a:r>
            </a:p>
          </p:txBody>
        </p:sp>
        <p:sp>
          <p:nvSpPr>
            <p:cNvPr id="43610" name="151*20*SW*Shape8AppSettings_">
              <a:hlinkClick r:id="" action="ppaction://macro?name=RestartRecovery"/>
              <a:extLst>
                <a:ext uri="{FF2B5EF4-FFF2-40B4-BE49-F238E27FC236}">
                  <a16:creationId xmlns:a16="http://schemas.microsoft.com/office/drawing/2014/main" id="{E6EDD5B4-E4DF-2E8B-9F01-75E74E788DD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48243" y="5668905"/>
              <a:ext cx="1790285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Recovery mode</a:t>
              </a:r>
            </a:p>
          </p:txBody>
        </p:sp>
        <p:sp>
          <p:nvSpPr>
            <p:cNvPr id="43611" name="54*20*E*Shape9AppSettings_">
              <a:hlinkClick r:id="" action="ppaction://macro?name=SubInterval"/>
              <a:extLst>
                <a:ext uri="{FF2B5EF4-FFF2-40B4-BE49-F238E27FC236}">
                  <a16:creationId xmlns:a16="http://schemas.microsoft.com/office/drawing/2014/main" id="{5F1873C1-7FD6-2AAA-C99A-DD033A49BAAD}"/>
                </a:ext>
              </a:extLst>
            </p:cNvPr>
            <p:cNvSpPr/>
            <p:nvPr/>
          </p:nvSpPr>
          <p:spPr>
            <a:xfrm>
              <a:off x="7108943" y="3640099"/>
              <a:ext cx="652086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-1</a:t>
              </a:r>
            </a:p>
          </p:txBody>
        </p:sp>
        <p:sp>
          <p:nvSpPr>
            <p:cNvPr id="43612" name="54*20*E*Shape10AppSettings_">
              <a:hlinkClick r:id="" action="ppaction://macro?name=AddInterval"/>
              <a:extLst>
                <a:ext uri="{FF2B5EF4-FFF2-40B4-BE49-F238E27FC236}">
                  <a16:creationId xmlns:a16="http://schemas.microsoft.com/office/drawing/2014/main" id="{2CECF66D-580C-D747-DBE3-D0CB889F9016}"/>
                </a:ext>
              </a:extLst>
            </p:cNvPr>
            <p:cNvSpPr/>
            <p:nvPr/>
          </p:nvSpPr>
          <p:spPr>
            <a:xfrm>
              <a:off x="7763977" y="3639904"/>
              <a:ext cx="68159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+1</a:t>
              </a:r>
            </a:p>
          </p:txBody>
        </p:sp>
        <p:sp>
          <p:nvSpPr>
            <p:cNvPr id="43613" name="Shape11AppSettings_">
              <a:extLst>
                <a:ext uri="{FF2B5EF4-FFF2-40B4-BE49-F238E27FC236}">
                  <a16:creationId xmlns:a16="http://schemas.microsoft.com/office/drawing/2014/main" id="{636F5FA5-FC72-0E5A-D758-A3A2A6FF932C}"/>
                </a:ext>
              </a:extLst>
            </p:cNvPr>
            <p:cNvSpPr txBox="1"/>
            <p:nvPr/>
          </p:nvSpPr>
          <p:spPr>
            <a:xfrm>
              <a:off x="4408123" y="3580723"/>
              <a:ext cx="272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Autosave interval: 11 mins</a:t>
              </a:r>
            </a:p>
          </p:txBody>
        </p:sp>
        <p:sp>
          <p:nvSpPr>
            <p:cNvPr id="43614" name="160*20*SE*Shape12AppSettings_">
              <a:hlinkClick r:id="" action="ppaction://macro?name=SavePresentation"/>
              <a:extLst>
                <a:ext uri="{FF2B5EF4-FFF2-40B4-BE49-F238E27FC236}">
                  <a16:creationId xmlns:a16="http://schemas.microsoft.com/office/drawing/2014/main" id="{DD81F017-F0FE-F3E7-1AC7-6B18C876B581}"/>
                </a:ext>
              </a:extLst>
            </p:cNvPr>
            <p:cNvSpPr>
              <a:spLocks/>
            </p:cNvSpPr>
            <p:nvPr/>
          </p:nvSpPr>
          <p:spPr>
            <a:xfrm>
              <a:off x="6567351" y="5667179"/>
              <a:ext cx="1893986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Save settings now</a:t>
              </a:r>
            </a:p>
          </p:txBody>
        </p:sp>
        <p:sp>
          <p:nvSpPr>
            <p:cNvPr id="43615" name="MinimizeAppSettings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D4A9EB22-6061-E599-F9E6-51370380DBC9}"/>
                </a:ext>
              </a:extLst>
            </p:cNvPr>
            <p:cNvSpPr/>
            <p:nvPr/>
          </p:nvSpPr>
          <p:spPr>
            <a:xfrm>
              <a:off x="7436532" y="2268858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3616" name="Shape21AppSettings_">
              <a:extLst>
                <a:ext uri="{FF2B5EF4-FFF2-40B4-BE49-F238E27FC236}">
                  <a16:creationId xmlns:a16="http://schemas.microsoft.com/office/drawing/2014/main" id="{8CC71107-C864-9052-BE44-484B01576D46}"/>
                </a:ext>
              </a:extLst>
            </p:cNvPr>
            <p:cNvSpPr txBox="1"/>
            <p:nvPr/>
          </p:nvSpPr>
          <p:spPr>
            <a:xfrm>
              <a:off x="4421868" y="4031549"/>
              <a:ext cx="2459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Desktop background</a:t>
              </a:r>
            </a:p>
          </p:txBody>
        </p:sp>
        <p:sp>
          <p:nvSpPr>
            <p:cNvPr id="43617" name="106*20*E*Shape14AppSettings_">
              <a:hlinkClick r:id="" action="ppaction://macro?name=ChangeBg"/>
              <a:extLst>
                <a:ext uri="{FF2B5EF4-FFF2-40B4-BE49-F238E27FC236}">
                  <a16:creationId xmlns:a16="http://schemas.microsoft.com/office/drawing/2014/main" id="{098D325A-9D04-D113-8122-EA222CC6717D}"/>
                </a:ext>
              </a:extLst>
            </p:cNvPr>
            <p:cNvSpPr/>
            <p:nvPr/>
          </p:nvSpPr>
          <p:spPr>
            <a:xfrm>
              <a:off x="7097881" y="4098946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Change</a:t>
              </a:r>
            </a:p>
          </p:txBody>
        </p:sp>
        <p:sp>
          <p:nvSpPr>
            <p:cNvPr id="43618" name="Shape15AppSettings_">
              <a:extLst>
                <a:ext uri="{FF2B5EF4-FFF2-40B4-BE49-F238E27FC236}">
                  <a16:creationId xmlns:a16="http://schemas.microsoft.com/office/drawing/2014/main" id="{AD7F2BA1-90F5-649D-E9D6-ACDA1A259B98}"/>
                </a:ext>
              </a:extLst>
            </p:cNvPr>
            <p:cNvSpPr txBox="1"/>
            <p:nvPr/>
          </p:nvSpPr>
          <p:spPr>
            <a:xfrm>
              <a:off x="4393664" y="3107261"/>
              <a:ext cx="272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Color scheme</a:t>
              </a:r>
            </a:p>
          </p:txBody>
        </p:sp>
        <p:sp>
          <p:nvSpPr>
            <p:cNvPr id="43619" name="Shape16AppSettings_">
              <a:extLst>
                <a:ext uri="{FF2B5EF4-FFF2-40B4-BE49-F238E27FC236}">
                  <a16:creationId xmlns:a16="http://schemas.microsoft.com/office/drawing/2014/main" id="{3FFA67AC-432F-8977-B8C8-911C54FA0AFF}"/>
                </a:ext>
              </a:extLst>
            </p:cNvPr>
            <p:cNvSpPr txBox="1"/>
            <p:nvPr/>
          </p:nvSpPr>
          <p:spPr>
            <a:xfrm>
              <a:off x="4400698" y="2665455"/>
              <a:ext cx="272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Debug mode</a:t>
              </a:r>
            </a:p>
          </p:txBody>
        </p:sp>
        <p:sp>
          <p:nvSpPr>
            <p:cNvPr id="43620" name="Shape17AppSettings_">
              <a:extLst>
                <a:ext uri="{FF2B5EF4-FFF2-40B4-BE49-F238E27FC236}">
                  <a16:creationId xmlns:a16="http://schemas.microsoft.com/office/drawing/2014/main" id="{F43EC47A-A46F-51B8-94B8-3D3D897E4BD4}"/>
                </a:ext>
              </a:extLst>
            </p:cNvPr>
            <p:cNvSpPr txBox="1"/>
            <p:nvPr/>
          </p:nvSpPr>
          <p:spPr>
            <a:xfrm>
              <a:off x="4419449" y="4450682"/>
              <a:ext cx="2459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600" dirty="0">
                  <a:latin typeface="Candara" panose="020E0502030303020204" pitchFamily="34" charset="0"/>
                </a:rPr>
                <a:t>Autologin active</a:t>
              </a:r>
            </a:p>
          </p:txBody>
        </p:sp>
        <p:sp>
          <p:nvSpPr>
            <p:cNvPr id="43621" name="106*20*E*Shape18AppSettings_">
              <a:hlinkClick r:id="" action="ppaction://macro?name=EnableDisableAutologin"/>
              <a:extLst>
                <a:ext uri="{FF2B5EF4-FFF2-40B4-BE49-F238E27FC236}">
                  <a16:creationId xmlns:a16="http://schemas.microsoft.com/office/drawing/2014/main" id="{F93F2D80-8EAC-EB4F-332C-5010132EACD0}"/>
                </a:ext>
              </a:extLst>
            </p:cNvPr>
            <p:cNvSpPr/>
            <p:nvPr/>
          </p:nvSpPr>
          <p:spPr>
            <a:xfrm>
              <a:off x="7092759" y="4517205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Disable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43622" name="Shape19AppSettings_">
              <a:extLst>
                <a:ext uri="{FF2B5EF4-FFF2-40B4-BE49-F238E27FC236}">
                  <a16:creationId xmlns:a16="http://schemas.microsoft.com/office/drawing/2014/main" id="{1745E5FA-92BC-8FB4-75C1-7183C4E340A7}"/>
                </a:ext>
              </a:extLst>
            </p:cNvPr>
            <p:cNvSpPr txBox="1"/>
            <p:nvPr/>
          </p:nvSpPr>
          <p:spPr>
            <a:xfrm>
              <a:off x="4437003" y="4854067"/>
              <a:ext cx="2459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latin typeface="Candara" panose="020E0502030303020204" pitchFamily="34" charset="0"/>
                </a:rPr>
                <a:t>No password set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43623" name="106*20*E*Shape20AppSettings_">
              <a:hlinkClick r:id="rId2" action="ppaction://hlinksldjump"/>
              <a:extLst>
                <a:ext uri="{FF2B5EF4-FFF2-40B4-BE49-F238E27FC236}">
                  <a16:creationId xmlns:a16="http://schemas.microsoft.com/office/drawing/2014/main" id="{DFF14F98-B637-AB84-88FA-FA0B1763F85F}"/>
                </a:ext>
              </a:extLst>
            </p:cNvPr>
            <p:cNvSpPr/>
            <p:nvPr/>
          </p:nvSpPr>
          <p:spPr>
            <a:xfrm>
              <a:off x="7084040" y="4914471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Set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43624" name="160*20*SE*Shape22AppSettings_">
              <a:hlinkClick r:id="rId3" action="ppaction://hlinksldjump"/>
              <a:extLst>
                <a:ext uri="{FF2B5EF4-FFF2-40B4-BE49-F238E27FC236}">
                  <a16:creationId xmlns:a16="http://schemas.microsoft.com/office/drawing/2014/main" id="{BDB2FB69-8A15-BC46-04DE-94129976B974}"/>
                </a:ext>
              </a:extLst>
            </p:cNvPr>
            <p:cNvSpPr/>
            <p:nvPr/>
          </p:nvSpPr>
          <p:spPr>
            <a:xfrm>
              <a:off x="6562845" y="5307121"/>
              <a:ext cx="188618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Add user account</a:t>
              </a:r>
            </a:p>
          </p:txBody>
        </p:sp>
        <p:sp>
          <p:nvSpPr>
            <p:cNvPr id="43625" name="141*20*SW*Shape23AppSettings_">
              <a:hlinkClick r:id="" action="ppaction://macro?name=DelUser"/>
              <a:extLst>
                <a:ext uri="{FF2B5EF4-FFF2-40B4-BE49-F238E27FC236}">
                  <a16:creationId xmlns:a16="http://schemas.microsoft.com/office/drawing/2014/main" id="{074364F1-D2DE-1DF8-A1A6-1869CAAA31FD}"/>
                </a:ext>
              </a:extLst>
            </p:cNvPr>
            <p:cNvSpPr/>
            <p:nvPr/>
          </p:nvSpPr>
          <p:spPr>
            <a:xfrm>
              <a:off x="4437004" y="5317061"/>
              <a:ext cx="1801524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Delete this user</a:t>
              </a:r>
            </a:p>
          </p:txBody>
        </p:sp>
      </p:grpSp>
      <p:sp>
        <p:nvSpPr>
          <p:cNvPr id="44211" name="DefaultUname">
            <a:hlinkClick r:id="" action="ppaction://macro?name=PicClick"/>
            <a:extLst>
              <a:ext uri="{FF2B5EF4-FFF2-40B4-BE49-F238E27FC236}">
                <a16:creationId xmlns:a16="http://schemas.microsoft.com/office/drawing/2014/main" id="{58D129C9-DCED-EE6B-9027-493F1058E81A}"/>
              </a:ext>
            </a:extLst>
          </p:cNvPr>
          <p:cNvSpPr txBox="1"/>
          <p:nvPr/>
        </p:nvSpPr>
        <p:spPr>
          <a:xfrm>
            <a:off x="678727" y="2176272"/>
            <a:ext cx="1076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1000" dirty="0">
                <a:latin typeface="Candara" panose="020E0502030303020204" pitchFamily="34" charset="0"/>
              </a:rPr>
              <a:t>User</a:t>
            </a:r>
          </a:p>
        </p:txBody>
      </p:sp>
      <p:grpSp>
        <p:nvGrpSpPr>
          <p:cNvPr id="38088" name="AppMenu">
            <a:extLst>
              <a:ext uri="{FF2B5EF4-FFF2-40B4-BE49-F238E27FC236}">
                <a16:creationId xmlns:a16="http://schemas.microsoft.com/office/drawing/2014/main" id="{681E5062-C52A-565B-BC70-EAB039EB930F}"/>
              </a:ext>
            </a:extLst>
          </p:cNvPr>
          <p:cNvGrpSpPr/>
          <p:nvPr/>
        </p:nvGrpSpPr>
        <p:grpSpPr>
          <a:xfrm>
            <a:off x="0" y="966302"/>
            <a:ext cx="5332917" cy="5882173"/>
            <a:chOff x="0" y="966302"/>
            <a:chExt cx="5332917" cy="5882173"/>
          </a:xfrm>
        </p:grpSpPr>
        <p:sp>
          <p:nvSpPr>
            <p:cNvPr id="484" name="CloseAppMenu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F70357EE-7288-2F43-9191-CC1519503166}"/>
                </a:ext>
              </a:extLst>
            </p:cNvPr>
            <p:cNvSpPr/>
            <p:nvPr/>
          </p:nvSpPr>
          <p:spPr>
            <a:xfrm>
              <a:off x="0" y="6356308"/>
              <a:ext cx="555309" cy="492167"/>
            </a:xfrm>
            <a:prstGeom prst="rect">
              <a:avLst/>
            </a:prstGeom>
            <a:noFill/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85" name="Shape5AppMenu_">
              <a:extLst>
                <a:ext uri="{FF2B5EF4-FFF2-40B4-BE49-F238E27FC236}">
                  <a16:creationId xmlns:a16="http://schemas.microsoft.com/office/drawing/2014/main" id="{A456DC6F-FFFF-0FE9-3C1E-E5316D1A451F}"/>
                </a:ext>
              </a:extLst>
            </p:cNvPr>
            <p:cNvSpPr/>
            <p:nvPr/>
          </p:nvSpPr>
          <p:spPr>
            <a:xfrm>
              <a:off x="19173" y="966302"/>
              <a:ext cx="5313744" cy="5408046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chemeClr val="accent1">
                    <a:alpha val="80000"/>
                  </a:schemeClr>
                </a:gs>
                <a:gs pos="52000">
                  <a:schemeClr val="accent1"/>
                </a:gs>
                <a:gs pos="52000">
                  <a:schemeClr val="accent5"/>
                </a:gs>
                <a:gs pos="100000">
                  <a:schemeClr val="accent5">
                    <a:alpha val="54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  <a:softEdge rad="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90" name="GreetingAppMenu_">
              <a:extLst>
                <a:ext uri="{FF2B5EF4-FFF2-40B4-BE49-F238E27FC236}">
                  <a16:creationId xmlns:a16="http://schemas.microsoft.com/office/drawing/2014/main" id="{477C2960-0843-AE70-0FFC-E19EA7CB3FAB}"/>
                </a:ext>
              </a:extLst>
            </p:cNvPr>
            <p:cNvSpPr txBox="1"/>
            <p:nvPr/>
          </p:nvSpPr>
          <p:spPr>
            <a:xfrm>
              <a:off x="36492" y="1019037"/>
              <a:ext cx="42165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>
                  <a:solidFill>
                    <a:schemeClr val="bg1"/>
                  </a:solidFill>
                  <a:latin typeface="+mj-lt"/>
                </a:rPr>
                <a:t>Good evening, Test1!</a:t>
              </a:r>
              <a:endParaRPr lang="et-EE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10" name="BackgroundAppMenu_">
              <a:extLst>
                <a:ext uri="{FF2B5EF4-FFF2-40B4-BE49-F238E27FC236}">
                  <a16:creationId xmlns:a16="http://schemas.microsoft.com/office/drawing/2014/main" id="{BEB5B8F5-B4A5-7573-740A-77044B09BBB1}"/>
                </a:ext>
              </a:extLst>
            </p:cNvPr>
            <p:cNvSpPr/>
            <p:nvPr/>
          </p:nvSpPr>
          <p:spPr>
            <a:xfrm>
              <a:off x="100750" y="1412276"/>
              <a:ext cx="5138539" cy="44699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511" name="ShutDownAppMenu_">
              <a:hlinkClick r:id="rId4" action="ppaction://hlinksldjump"/>
              <a:extLst>
                <a:ext uri="{FF2B5EF4-FFF2-40B4-BE49-F238E27FC236}">
                  <a16:creationId xmlns:a16="http://schemas.microsoft.com/office/drawing/2014/main" id="{802BAB35-9F13-9463-2C01-629827C92F83}"/>
                </a:ext>
              </a:extLst>
            </p:cNvPr>
            <p:cNvSpPr/>
            <p:nvPr/>
          </p:nvSpPr>
          <p:spPr>
            <a:xfrm>
              <a:off x="4003100" y="5984146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Shut down</a:t>
              </a:r>
            </a:p>
          </p:txBody>
        </p:sp>
        <p:sp>
          <p:nvSpPr>
            <p:cNvPr id="419" name="RestartAppMenu_">
              <a:hlinkClick r:id="" action="ppaction://macro?name=Restart"/>
              <a:extLst>
                <a:ext uri="{FF2B5EF4-FFF2-40B4-BE49-F238E27FC236}">
                  <a16:creationId xmlns:a16="http://schemas.microsoft.com/office/drawing/2014/main" id="{9CB80D5C-3DF6-E755-AE82-376E2C9E19A0}"/>
                </a:ext>
              </a:extLst>
            </p:cNvPr>
            <p:cNvSpPr/>
            <p:nvPr/>
          </p:nvSpPr>
          <p:spPr>
            <a:xfrm>
              <a:off x="2678243" y="5975118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Restart</a:t>
              </a:r>
            </a:p>
          </p:txBody>
        </p:sp>
        <p:sp>
          <p:nvSpPr>
            <p:cNvPr id="420" name="HibernateAppMenu_">
              <a:hlinkClick r:id="" action="ppaction://macro?name=Hibernate"/>
              <a:extLst>
                <a:ext uri="{FF2B5EF4-FFF2-40B4-BE49-F238E27FC236}">
                  <a16:creationId xmlns:a16="http://schemas.microsoft.com/office/drawing/2014/main" id="{426468D2-A141-8041-4024-0EBEF01E474B}"/>
                </a:ext>
              </a:extLst>
            </p:cNvPr>
            <p:cNvSpPr/>
            <p:nvPr/>
          </p:nvSpPr>
          <p:spPr>
            <a:xfrm>
              <a:off x="100751" y="5974834"/>
              <a:ext cx="1216137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Hibernate</a:t>
              </a:r>
            </a:p>
          </p:txBody>
        </p:sp>
        <p:sp>
          <p:nvSpPr>
            <p:cNvPr id="5442" name="LogoutAppMenu_">
              <a:hlinkClick r:id="" action="ppaction://macro?name=Logout"/>
              <a:extLst>
                <a:ext uri="{FF2B5EF4-FFF2-40B4-BE49-F238E27FC236}">
                  <a16:creationId xmlns:a16="http://schemas.microsoft.com/office/drawing/2014/main" id="{70ABDE25-02E6-D337-1495-F7E660866A53}"/>
                </a:ext>
              </a:extLst>
            </p:cNvPr>
            <p:cNvSpPr/>
            <p:nvPr/>
          </p:nvSpPr>
          <p:spPr>
            <a:xfrm>
              <a:off x="1371075" y="5974777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Log off</a:t>
              </a:r>
            </a:p>
          </p:txBody>
        </p:sp>
        <p:sp>
          <p:nvSpPr>
            <p:cNvPr id="43594" name="Icon1Part1AppMenu_">
              <a:hlinkClick r:id="" action="ppaction://macro?name=AppShell"/>
              <a:extLst>
                <a:ext uri="{FF2B5EF4-FFF2-40B4-BE49-F238E27FC236}">
                  <a16:creationId xmlns:a16="http://schemas.microsoft.com/office/drawing/2014/main" id="{07A5A70F-51A0-C73D-71A3-F9B4DBFA341B}"/>
                </a:ext>
              </a:extLst>
            </p:cNvPr>
            <p:cNvSpPr/>
            <p:nvPr/>
          </p:nvSpPr>
          <p:spPr>
            <a:xfrm>
              <a:off x="2277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595" name="Icon1Part2AppMenu_">
              <a:hlinkClick r:id="" action="ppaction://macro?name=AppShell"/>
              <a:extLst>
                <a:ext uri="{FF2B5EF4-FFF2-40B4-BE49-F238E27FC236}">
                  <a16:creationId xmlns:a16="http://schemas.microsoft.com/office/drawing/2014/main" id="{07D5931B-5BF5-B460-0EBF-2199E838E855}"/>
                </a:ext>
              </a:extLst>
            </p:cNvPr>
            <p:cNvSpPr txBox="1"/>
            <p:nvPr/>
          </p:nvSpPr>
          <p:spPr>
            <a:xfrm>
              <a:off x="259126" y="1592646"/>
              <a:ext cx="6896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2800" dirty="0">
                  <a:solidFill>
                    <a:schemeClr val="bg1"/>
                  </a:solidFill>
                  <a:latin typeface="Candara" panose="020E0502030303020204" pitchFamily="34" charset="0"/>
                </a:rPr>
                <a:t>&gt;_</a:t>
              </a:r>
            </a:p>
          </p:txBody>
        </p:sp>
        <p:sp>
          <p:nvSpPr>
            <p:cNvPr id="43596" name="Label1AppMenu_">
              <a:hlinkClick r:id="" action="ppaction://macro?name=AppShell"/>
              <a:extLst>
                <a:ext uri="{FF2B5EF4-FFF2-40B4-BE49-F238E27FC236}">
                  <a16:creationId xmlns:a16="http://schemas.microsoft.com/office/drawing/2014/main" id="{04000336-3590-1702-F0A9-39729B4570F3}"/>
                </a:ext>
              </a:extLst>
            </p:cNvPr>
            <p:cNvSpPr txBox="1"/>
            <p:nvPr/>
          </p:nvSpPr>
          <p:spPr>
            <a:xfrm>
              <a:off x="227750" y="2292311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Shell</a:t>
              </a:r>
              <a:endParaRPr lang="et-EE" sz="930" dirty="0"/>
            </a:p>
          </p:txBody>
        </p:sp>
        <p:sp>
          <p:nvSpPr>
            <p:cNvPr id="43598" name="Icon2Part1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60203911-61BE-9756-5DFF-1092A08A5181}"/>
                </a:ext>
              </a:extLst>
            </p:cNvPr>
            <p:cNvSpPr/>
            <p:nvPr/>
          </p:nvSpPr>
          <p:spPr>
            <a:xfrm>
              <a:off x="10563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599" name="Icon2Part2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F557CCAA-9584-042B-D97D-9B96DD9EA9C6}"/>
                </a:ext>
              </a:extLst>
            </p:cNvPr>
            <p:cNvSpPr/>
            <p:nvPr/>
          </p:nvSpPr>
          <p:spPr>
            <a:xfrm>
              <a:off x="1112270" y="1593608"/>
              <a:ext cx="646595" cy="10953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00" name="Icon2Part3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12D2B535-6F05-5C50-FF19-5D655D521071}"/>
                </a:ext>
              </a:extLst>
            </p:cNvPr>
            <p:cNvSpPr/>
            <p:nvPr/>
          </p:nvSpPr>
          <p:spPr>
            <a:xfrm>
              <a:off x="1112270" y="1728598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01" name="Icon2Part4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1C234FA1-4F61-8906-98F2-378A85CD3FCD}"/>
                </a:ext>
              </a:extLst>
            </p:cNvPr>
            <p:cNvSpPr/>
            <p:nvPr/>
          </p:nvSpPr>
          <p:spPr>
            <a:xfrm>
              <a:off x="1252764" y="172859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26" name="Icon2Part5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CC7C8B6C-A999-6DA4-BA46-31105715F78F}"/>
                </a:ext>
              </a:extLst>
            </p:cNvPr>
            <p:cNvSpPr/>
            <p:nvPr/>
          </p:nvSpPr>
          <p:spPr>
            <a:xfrm>
              <a:off x="1390263" y="172859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27" name="Icon2Part6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7F47E644-77FC-919A-06A9-8EBB7DB700EB}"/>
                </a:ext>
              </a:extLst>
            </p:cNvPr>
            <p:cNvSpPr/>
            <p:nvPr/>
          </p:nvSpPr>
          <p:spPr>
            <a:xfrm>
              <a:off x="1519143" y="172859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28" name="Icon2Part7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E608908A-8D5C-EB70-BD61-EE8CEA134CD7}"/>
                </a:ext>
              </a:extLst>
            </p:cNvPr>
            <p:cNvSpPr/>
            <p:nvPr/>
          </p:nvSpPr>
          <p:spPr>
            <a:xfrm>
              <a:off x="1656642" y="172859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29" name="Icon2Part8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97767559-55BB-8425-9B76-F9F119F7CA02}"/>
                </a:ext>
              </a:extLst>
            </p:cNvPr>
            <p:cNvSpPr/>
            <p:nvPr/>
          </p:nvSpPr>
          <p:spPr>
            <a:xfrm>
              <a:off x="1112270" y="1863586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0" name="Icon2Part9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6131327B-D18C-444B-F7CD-24FCEB9FE388}"/>
                </a:ext>
              </a:extLst>
            </p:cNvPr>
            <p:cNvSpPr/>
            <p:nvPr/>
          </p:nvSpPr>
          <p:spPr>
            <a:xfrm>
              <a:off x="1252764" y="1863585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1" name="Icon2Part10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9A9BCA93-FF0E-61AF-091E-6035E4AE8E1B}"/>
                </a:ext>
              </a:extLst>
            </p:cNvPr>
            <p:cNvSpPr/>
            <p:nvPr/>
          </p:nvSpPr>
          <p:spPr>
            <a:xfrm>
              <a:off x="1390263" y="1863585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2" name="Icon2Part11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A5AB061F-5124-739B-185D-028C7C112458}"/>
                </a:ext>
              </a:extLst>
            </p:cNvPr>
            <p:cNvSpPr/>
            <p:nvPr/>
          </p:nvSpPr>
          <p:spPr>
            <a:xfrm>
              <a:off x="1519143" y="1863585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3" name="Icon2Part12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7D76C7BD-0576-3549-047A-251DECBEA3E4}"/>
                </a:ext>
              </a:extLst>
            </p:cNvPr>
            <p:cNvSpPr/>
            <p:nvPr/>
          </p:nvSpPr>
          <p:spPr>
            <a:xfrm>
              <a:off x="1656642" y="1863585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4" name="Icon2Part13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1AE9C911-F7F7-0B97-5C55-6C490719E803}"/>
                </a:ext>
              </a:extLst>
            </p:cNvPr>
            <p:cNvSpPr/>
            <p:nvPr/>
          </p:nvSpPr>
          <p:spPr>
            <a:xfrm>
              <a:off x="1112270" y="1998573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5" name="Icon2Part14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CFBCE64F-575C-D5D9-2FCF-E2E7FB12E5CF}"/>
                </a:ext>
              </a:extLst>
            </p:cNvPr>
            <p:cNvSpPr/>
            <p:nvPr/>
          </p:nvSpPr>
          <p:spPr>
            <a:xfrm>
              <a:off x="1252764" y="199857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6" name="Icon2Part15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864199AA-A98D-31F3-1D10-59C40192082B}"/>
                </a:ext>
              </a:extLst>
            </p:cNvPr>
            <p:cNvSpPr/>
            <p:nvPr/>
          </p:nvSpPr>
          <p:spPr>
            <a:xfrm>
              <a:off x="1390263" y="199857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7" name="Icon2Part16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40601026-F45A-44AC-F415-389EAE432752}"/>
                </a:ext>
              </a:extLst>
            </p:cNvPr>
            <p:cNvSpPr/>
            <p:nvPr/>
          </p:nvSpPr>
          <p:spPr>
            <a:xfrm>
              <a:off x="1519143" y="199857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8" name="Icon2Part17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F35CB3F6-B07B-9B30-2BA2-7C965738BBDF}"/>
                </a:ext>
              </a:extLst>
            </p:cNvPr>
            <p:cNvSpPr/>
            <p:nvPr/>
          </p:nvSpPr>
          <p:spPr>
            <a:xfrm>
              <a:off x="1656642" y="1998572"/>
              <a:ext cx="102223" cy="24452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39" name="Icon2Part18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FE9F58E2-2A59-4717-4891-FA4800B41AAC}"/>
                </a:ext>
              </a:extLst>
            </p:cNvPr>
            <p:cNvSpPr/>
            <p:nvPr/>
          </p:nvSpPr>
          <p:spPr>
            <a:xfrm>
              <a:off x="1112270" y="2133559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40" name="Icon2Part19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7CA2F615-AF1F-A3D3-59D8-5CF92DD82194}"/>
                </a:ext>
              </a:extLst>
            </p:cNvPr>
            <p:cNvSpPr/>
            <p:nvPr/>
          </p:nvSpPr>
          <p:spPr>
            <a:xfrm>
              <a:off x="1252764" y="2133558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41" name="Icon2Part20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83793B38-9E30-C9C4-C7F1-2EF933DD9061}"/>
                </a:ext>
              </a:extLst>
            </p:cNvPr>
            <p:cNvSpPr/>
            <p:nvPr/>
          </p:nvSpPr>
          <p:spPr>
            <a:xfrm>
              <a:off x="1390263" y="2133558"/>
              <a:ext cx="23110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42" name="Label2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D6547984-3E96-73DF-71D7-78E17D98AC5A}"/>
                </a:ext>
              </a:extLst>
            </p:cNvPr>
            <p:cNvSpPr txBox="1"/>
            <p:nvPr/>
          </p:nvSpPr>
          <p:spPr>
            <a:xfrm>
              <a:off x="1056350" y="2292311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Calculator</a:t>
              </a:r>
              <a:endParaRPr lang="et-EE" sz="930" dirty="0"/>
            </a:p>
          </p:txBody>
        </p:sp>
        <p:sp>
          <p:nvSpPr>
            <p:cNvPr id="43644" name="Icon3Part1AppMenu_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4A23FDEC-DCF4-2A43-1448-EF91B9D166E8}"/>
                </a:ext>
              </a:extLst>
            </p:cNvPr>
            <p:cNvSpPr/>
            <p:nvPr/>
          </p:nvSpPr>
          <p:spPr>
            <a:xfrm>
              <a:off x="18849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43645" name="Icon3Part2AppMenu_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16F41BD0-FB5F-BEAB-EBC9-34167B56905A}"/>
                </a:ext>
              </a:extLst>
            </p:cNvPr>
            <p:cNvSpPr/>
            <p:nvPr/>
          </p:nvSpPr>
          <p:spPr>
            <a:xfrm>
              <a:off x="1930648" y="1595727"/>
              <a:ext cx="384048" cy="384048"/>
            </a:xfrm>
            <a:custGeom>
              <a:avLst/>
              <a:gdLst>
                <a:gd name="connsiteX0" fmla="*/ 192024 w 384048"/>
                <a:gd name="connsiteY0" fmla="*/ 108642 h 384048"/>
                <a:gd name="connsiteX1" fmla="*/ 112649 w 384048"/>
                <a:gd name="connsiteY1" fmla="*/ 188017 h 384048"/>
                <a:gd name="connsiteX2" fmla="*/ 192024 w 384048"/>
                <a:gd name="connsiteY2" fmla="*/ 267392 h 384048"/>
                <a:gd name="connsiteX3" fmla="*/ 271399 w 384048"/>
                <a:gd name="connsiteY3" fmla="*/ 188017 h 384048"/>
                <a:gd name="connsiteX4" fmla="*/ 192024 w 384048"/>
                <a:gd name="connsiteY4" fmla="*/ 108642 h 384048"/>
                <a:gd name="connsiteX5" fmla="*/ 192024 w 384048"/>
                <a:gd name="connsiteY5" fmla="*/ 0 h 384048"/>
                <a:gd name="connsiteX6" fmla="*/ 245099 w 384048"/>
                <a:gd name="connsiteY6" fmla="*/ 36671 h 384048"/>
                <a:gd name="connsiteX7" fmla="*/ 310702 w 384048"/>
                <a:gd name="connsiteY7" fmla="*/ 36673 h 384048"/>
                <a:gd name="connsiteX8" fmla="*/ 330976 w 384048"/>
                <a:gd name="connsiteY8" fmla="*/ 96010 h 384048"/>
                <a:gd name="connsiteX9" fmla="*/ 384048 w 384048"/>
                <a:gd name="connsiteY9" fmla="*/ 132685 h 384048"/>
                <a:gd name="connsiteX10" fmla="*/ 363777 w 384048"/>
                <a:gd name="connsiteY10" fmla="*/ 192024 h 384048"/>
                <a:gd name="connsiteX11" fmla="*/ 384048 w 384048"/>
                <a:gd name="connsiteY11" fmla="*/ 251363 h 384048"/>
                <a:gd name="connsiteX12" fmla="*/ 330976 w 384048"/>
                <a:gd name="connsiteY12" fmla="*/ 288038 h 384048"/>
                <a:gd name="connsiteX13" fmla="*/ 310702 w 384048"/>
                <a:gd name="connsiteY13" fmla="*/ 347375 h 384048"/>
                <a:gd name="connsiteX14" fmla="*/ 245099 w 384048"/>
                <a:gd name="connsiteY14" fmla="*/ 347377 h 384048"/>
                <a:gd name="connsiteX15" fmla="*/ 192024 w 384048"/>
                <a:gd name="connsiteY15" fmla="*/ 384048 h 384048"/>
                <a:gd name="connsiteX16" fmla="*/ 138949 w 384048"/>
                <a:gd name="connsiteY16" fmla="*/ 347377 h 384048"/>
                <a:gd name="connsiteX17" fmla="*/ 73346 w 384048"/>
                <a:gd name="connsiteY17" fmla="*/ 347375 h 384048"/>
                <a:gd name="connsiteX18" fmla="*/ 53072 w 384048"/>
                <a:gd name="connsiteY18" fmla="*/ 288038 h 384048"/>
                <a:gd name="connsiteX19" fmla="*/ 0 w 384048"/>
                <a:gd name="connsiteY19" fmla="*/ 251363 h 384048"/>
                <a:gd name="connsiteX20" fmla="*/ 20271 w 384048"/>
                <a:gd name="connsiteY20" fmla="*/ 192024 h 384048"/>
                <a:gd name="connsiteX21" fmla="*/ 0 w 384048"/>
                <a:gd name="connsiteY21" fmla="*/ 132685 h 384048"/>
                <a:gd name="connsiteX22" fmla="*/ 53072 w 384048"/>
                <a:gd name="connsiteY22" fmla="*/ 96010 h 384048"/>
                <a:gd name="connsiteX23" fmla="*/ 73346 w 384048"/>
                <a:gd name="connsiteY23" fmla="*/ 36673 h 384048"/>
                <a:gd name="connsiteX24" fmla="*/ 138949 w 384048"/>
                <a:gd name="connsiteY24" fmla="*/ 36671 h 38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4048" h="384048">
                  <a:moveTo>
                    <a:pt x="192024" y="108642"/>
                  </a:moveTo>
                  <a:cubicBezTo>
                    <a:pt x="148186" y="108642"/>
                    <a:pt x="112649" y="144179"/>
                    <a:pt x="112649" y="188017"/>
                  </a:cubicBezTo>
                  <a:cubicBezTo>
                    <a:pt x="112649" y="231855"/>
                    <a:pt x="148186" y="267392"/>
                    <a:pt x="192024" y="267392"/>
                  </a:cubicBezTo>
                  <a:cubicBezTo>
                    <a:pt x="235862" y="267392"/>
                    <a:pt x="271399" y="231855"/>
                    <a:pt x="271399" y="188017"/>
                  </a:cubicBezTo>
                  <a:cubicBezTo>
                    <a:pt x="271399" y="144179"/>
                    <a:pt x="235862" y="108642"/>
                    <a:pt x="192024" y="108642"/>
                  </a:cubicBezTo>
                  <a:close/>
                  <a:moveTo>
                    <a:pt x="192024" y="0"/>
                  </a:moveTo>
                  <a:lnTo>
                    <a:pt x="245099" y="36671"/>
                  </a:lnTo>
                  <a:lnTo>
                    <a:pt x="310702" y="36673"/>
                  </a:lnTo>
                  <a:lnTo>
                    <a:pt x="330976" y="96010"/>
                  </a:lnTo>
                  <a:lnTo>
                    <a:pt x="384048" y="132685"/>
                  </a:lnTo>
                  <a:lnTo>
                    <a:pt x="363777" y="192024"/>
                  </a:lnTo>
                  <a:lnTo>
                    <a:pt x="384048" y="251363"/>
                  </a:lnTo>
                  <a:lnTo>
                    <a:pt x="330976" y="288038"/>
                  </a:lnTo>
                  <a:lnTo>
                    <a:pt x="310702" y="347375"/>
                  </a:lnTo>
                  <a:lnTo>
                    <a:pt x="245099" y="347377"/>
                  </a:lnTo>
                  <a:lnTo>
                    <a:pt x="192024" y="384048"/>
                  </a:lnTo>
                  <a:lnTo>
                    <a:pt x="138949" y="347377"/>
                  </a:lnTo>
                  <a:lnTo>
                    <a:pt x="73346" y="347375"/>
                  </a:lnTo>
                  <a:lnTo>
                    <a:pt x="53072" y="288038"/>
                  </a:lnTo>
                  <a:lnTo>
                    <a:pt x="0" y="251363"/>
                  </a:lnTo>
                  <a:lnTo>
                    <a:pt x="20271" y="192024"/>
                  </a:lnTo>
                  <a:lnTo>
                    <a:pt x="0" y="132685"/>
                  </a:lnTo>
                  <a:lnTo>
                    <a:pt x="53072" y="96010"/>
                  </a:lnTo>
                  <a:lnTo>
                    <a:pt x="73346" y="36673"/>
                  </a:lnTo>
                  <a:lnTo>
                    <a:pt x="138949" y="3667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/>
            </a:p>
          </p:txBody>
        </p:sp>
        <p:sp>
          <p:nvSpPr>
            <p:cNvPr id="43646" name="Icon3Part3AppMenu_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C55E144A-77D6-FF6D-1D26-0B88A452BBA5}"/>
                </a:ext>
              </a:extLst>
            </p:cNvPr>
            <p:cNvSpPr/>
            <p:nvPr/>
          </p:nvSpPr>
          <p:spPr>
            <a:xfrm>
              <a:off x="2213304" y="1872507"/>
              <a:ext cx="384048" cy="384048"/>
            </a:xfrm>
            <a:custGeom>
              <a:avLst/>
              <a:gdLst>
                <a:gd name="connsiteX0" fmla="*/ 192024 w 384048"/>
                <a:gd name="connsiteY0" fmla="*/ 108642 h 384048"/>
                <a:gd name="connsiteX1" fmla="*/ 112649 w 384048"/>
                <a:gd name="connsiteY1" fmla="*/ 188017 h 384048"/>
                <a:gd name="connsiteX2" fmla="*/ 192024 w 384048"/>
                <a:gd name="connsiteY2" fmla="*/ 267392 h 384048"/>
                <a:gd name="connsiteX3" fmla="*/ 271399 w 384048"/>
                <a:gd name="connsiteY3" fmla="*/ 188017 h 384048"/>
                <a:gd name="connsiteX4" fmla="*/ 192024 w 384048"/>
                <a:gd name="connsiteY4" fmla="*/ 108642 h 384048"/>
                <a:gd name="connsiteX5" fmla="*/ 192024 w 384048"/>
                <a:gd name="connsiteY5" fmla="*/ 0 h 384048"/>
                <a:gd name="connsiteX6" fmla="*/ 245099 w 384048"/>
                <a:gd name="connsiteY6" fmla="*/ 36671 h 384048"/>
                <a:gd name="connsiteX7" fmla="*/ 310702 w 384048"/>
                <a:gd name="connsiteY7" fmla="*/ 36673 h 384048"/>
                <a:gd name="connsiteX8" fmla="*/ 330976 w 384048"/>
                <a:gd name="connsiteY8" fmla="*/ 96010 h 384048"/>
                <a:gd name="connsiteX9" fmla="*/ 384048 w 384048"/>
                <a:gd name="connsiteY9" fmla="*/ 132685 h 384048"/>
                <a:gd name="connsiteX10" fmla="*/ 363777 w 384048"/>
                <a:gd name="connsiteY10" fmla="*/ 192024 h 384048"/>
                <a:gd name="connsiteX11" fmla="*/ 384048 w 384048"/>
                <a:gd name="connsiteY11" fmla="*/ 251363 h 384048"/>
                <a:gd name="connsiteX12" fmla="*/ 330976 w 384048"/>
                <a:gd name="connsiteY12" fmla="*/ 288038 h 384048"/>
                <a:gd name="connsiteX13" fmla="*/ 310702 w 384048"/>
                <a:gd name="connsiteY13" fmla="*/ 347375 h 384048"/>
                <a:gd name="connsiteX14" fmla="*/ 245099 w 384048"/>
                <a:gd name="connsiteY14" fmla="*/ 347377 h 384048"/>
                <a:gd name="connsiteX15" fmla="*/ 192024 w 384048"/>
                <a:gd name="connsiteY15" fmla="*/ 384048 h 384048"/>
                <a:gd name="connsiteX16" fmla="*/ 138949 w 384048"/>
                <a:gd name="connsiteY16" fmla="*/ 347377 h 384048"/>
                <a:gd name="connsiteX17" fmla="*/ 73346 w 384048"/>
                <a:gd name="connsiteY17" fmla="*/ 347375 h 384048"/>
                <a:gd name="connsiteX18" fmla="*/ 53072 w 384048"/>
                <a:gd name="connsiteY18" fmla="*/ 288038 h 384048"/>
                <a:gd name="connsiteX19" fmla="*/ 0 w 384048"/>
                <a:gd name="connsiteY19" fmla="*/ 251363 h 384048"/>
                <a:gd name="connsiteX20" fmla="*/ 20271 w 384048"/>
                <a:gd name="connsiteY20" fmla="*/ 192024 h 384048"/>
                <a:gd name="connsiteX21" fmla="*/ 0 w 384048"/>
                <a:gd name="connsiteY21" fmla="*/ 132685 h 384048"/>
                <a:gd name="connsiteX22" fmla="*/ 53072 w 384048"/>
                <a:gd name="connsiteY22" fmla="*/ 96010 h 384048"/>
                <a:gd name="connsiteX23" fmla="*/ 73346 w 384048"/>
                <a:gd name="connsiteY23" fmla="*/ 36673 h 384048"/>
                <a:gd name="connsiteX24" fmla="*/ 138949 w 384048"/>
                <a:gd name="connsiteY24" fmla="*/ 36671 h 38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4048" h="384048">
                  <a:moveTo>
                    <a:pt x="192024" y="108642"/>
                  </a:moveTo>
                  <a:cubicBezTo>
                    <a:pt x="148186" y="108642"/>
                    <a:pt x="112649" y="144179"/>
                    <a:pt x="112649" y="188017"/>
                  </a:cubicBezTo>
                  <a:cubicBezTo>
                    <a:pt x="112649" y="231855"/>
                    <a:pt x="148186" y="267392"/>
                    <a:pt x="192024" y="267392"/>
                  </a:cubicBezTo>
                  <a:cubicBezTo>
                    <a:pt x="235862" y="267392"/>
                    <a:pt x="271399" y="231855"/>
                    <a:pt x="271399" y="188017"/>
                  </a:cubicBezTo>
                  <a:cubicBezTo>
                    <a:pt x="271399" y="144179"/>
                    <a:pt x="235862" y="108642"/>
                    <a:pt x="192024" y="108642"/>
                  </a:cubicBezTo>
                  <a:close/>
                  <a:moveTo>
                    <a:pt x="192024" y="0"/>
                  </a:moveTo>
                  <a:lnTo>
                    <a:pt x="245099" y="36671"/>
                  </a:lnTo>
                  <a:lnTo>
                    <a:pt x="310702" y="36673"/>
                  </a:lnTo>
                  <a:lnTo>
                    <a:pt x="330976" y="96010"/>
                  </a:lnTo>
                  <a:lnTo>
                    <a:pt x="384048" y="132685"/>
                  </a:lnTo>
                  <a:lnTo>
                    <a:pt x="363777" y="192024"/>
                  </a:lnTo>
                  <a:lnTo>
                    <a:pt x="384048" y="251363"/>
                  </a:lnTo>
                  <a:lnTo>
                    <a:pt x="330976" y="288038"/>
                  </a:lnTo>
                  <a:lnTo>
                    <a:pt x="310702" y="347375"/>
                  </a:lnTo>
                  <a:lnTo>
                    <a:pt x="245099" y="347377"/>
                  </a:lnTo>
                  <a:lnTo>
                    <a:pt x="192024" y="384048"/>
                  </a:lnTo>
                  <a:lnTo>
                    <a:pt x="138949" y="347377"/>
                  </a:lnTo>
                  <a:lnTo>
                    <a:pt x="73346" y="347375"/>
                  </a:lnTo>
                  <a:lnTo>
                    <a:pt x="53072" y="288038"/>
                  </a:lnTo>
                  <a:lnTo>
                    <a:pt x="0" y="251363"/>
                  </a:lnTo>
                  <a:lnTo>
                    <a:pt x="20271" y="192024"/>
                  </a:lnTo>
                  <a:lnTo>
                    <a:pt x="0" y="132685"/>
                  </a:lnTo>
                  <a:lnTo>
                    <a:pt x="53072" y="96010"/>
                  </a:lnTo>
                  <a:lnTo>
                    <a:pt x="73346" y="36673"/>
                  </a:lnTo>
                  <a:lnTo>
                    <a:pt x="138949" y="3667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/>
            </a:p>
          </p:txBody>
        </p:sp>
        <p:sp>
          <p:nvSpPr>
            <p:cNvPr id="43647" name="Label3AppMenu_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582D98B4-36D7-D12A-CCAE-59878F141FAA}"/>
                </a:ext>
              </a:extLst>
            </p:cNvPr>
            <p:cNvSpPr txBox="1"/>
            <p:nvPr/>
          </p:nvSpPr>
          <p:spPr>
            <a:xfrm>
              <a:off x="1884950" y="2292311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Settings</a:t>
              </a:r>
              <a:endParaRPr lang="et-EE" sz="930" dirty="0"/>
            </a:p>
          </p:txBody>
        </p:sp>
        <p:sp>
          <p:nvSpPr>
            <p:cNvPr id="32449" name="Icon4Part1AppMenu_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1FAB3290-BDE9-C563-706C-887160F3115D}"/>
                </a:ext>
              </a:extLst>
            </p:cNvPr>
            <p:cNvSpPr/>
            <p:nvPr/>
          </p:nvSpPr>
          <p:spPr>
            <a:xfrm>
              <a:off x="27135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50" name="Icon4Part2AppMenu_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0CDF5487-B71A-4843-939A-F8C4275832F0}"/>
                </a:ext>
              </a:extLst>
            </p:cNvPr>
            <p:cNvSpPr/>
            <p:nvPr/>
          </p:nvSpPr>
          <p:spPr>
            <a:xfrm>
              <a:off x="2842100" y="1677446"/>
              <a:ext cx="336550" cy="33655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51" name="Icon4Part3AppMenu_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C5F8B66D-E816-D93A-38AB-7D6CA5819EC0}"/>
                </a:ext>
              </a:extLst>
            </p:cNvPr>
            <p:cNvSpPr/>
            <p:nvPr/>
          </p:nvSpPr>
          <p:spPr>
            <a:xfrm>
              <a:off x="3010375" y="1837889"/>
              <a:ext cx="336550" cy="33655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52" name="Label4AppMenu_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51CA9060-2F7F-3D46-57CB-12F551F72DB2}"/>
                </a:ext>
              </a:extLst>
            </p:cNvPr>
            <p:cNvSpPr txBox="1"/>
            <p:nvPr/>
          </p:nvSpPr>
          <p:spPr>
            <a:xfrm>
              <a:off x="2713550" y="2292311"/>
              <a:ext cx="752400" cy="378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Task Manager</a:t>
              </a:r>
              <a:endParaRPr lang="et-EE" sz="930" dirty="0"/>
            </a:p>
          </p:txBody>
        </p:sp>
        <p:sp>
          <p:nvSpPr>
            <p:cNvPr id="32454" name="Icon5Part1AppMenu_">
              <a:hlinkClick r:id="" action="ppaction://macro?name=AppGuess"/>
              <a:extLst>
                <a:ext uri="{FF2B5EF4-FFF2-40B4-BE49-F238E27FC236}">
                  <a16:creationId xmlns:a16="http://schemas.microsoft.com/office/drawing/2014/main" id="{171A9810-9A2B-687D-CCF5-8D4AC78782AD}"/>
                </a:ext>
              </a:extLst>
            </p:cNvPr>
            <p:cNvSpPr/>
            <p:nvPr/>
          </p:nvSpPr>
          <p:spPr>
            <a:xfrm>
              <a:off x="35421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55" name="Icon5Part2AppMenu_">
              <a:hlinkClick r:id="" action="ppaction://macro?name=AppGuess"/>
              <a:extLst>
                <a:ext uri="{FF2B5EF4-FFF2-40B4-BE49-F238E27FC236}">
                  <a16:creationId xmlns:a16="http://schemas.microsoft.com/office/drawing/2014/main" id="{8110642B-B557-2008-6615-D861C5707B4C}"/>
                </a:ext>
              </a:extLst>
            </p:cNvPr>
            <p:cNvSpPr txBox="1"/>
            <p:nvPr/>
          </p:nvSpPr>
          <p:spPr>
            <a:xfrm>
              <a:off x="3567811" y="1649450"/>
              <a:ext cx="7093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2800" dirty="0">
                  <a:solidFill>
                    <a:schemeClr val="accent5">
                      <a:lumMod val="40000"/>
                      <a:lumOff val="60000"/>
                    </a:schemeClr>
                  </a:solidFill>
                  <a:effectLst>
                    <a:glow rad="1397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+mj-lt"/>
                </a:rPr>
                <a:t>50?</a:t>
              </a:r>
            </a:p>
          </p:txBody>
        </p:sp>
        <p:sp>
          <p:nvSpPr>
            <p:cNvPr id="32456" name="Label5AppMenu_">
              <a:hlinkClick r:id="" action="ppaction://macro?name=AppGuess"/>
              <a:extLst>
                <a:ext uri="{FF2B5EF4-FFF2-40B4-BE49-F238E27FC236}">
                  <a16:creationId xmlns:a16="http://schemas.microsoft.com/office/drawing/2014/main" id="{1396CA95-6F4C-4C47-217F-A1269AB5E2E9}"/>
                </a:ext>
              </a:extLst>
            </p:cNvPr>
            <p:cNvSpPr txBox="1"/>
            <p:nvPr/>
          </p:nvSpPr>
          <p:spPr>
            <a:xfrm>
              <a:off x="3542150" y="2292311"/>
              <a:ext cx="752400" cy="378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 dirty="0" err="1"/>
                <a:t>Guess</a:t>
              </a:r>
              <a:r>
                <a:rPr lang="et-EE" sz="930" dirty="0"/>
                <a:t> the number</a:t>
              </a:r>
            </a:p>
          </p:txBody>
        </p:sp>
        <p:sp>
          <p:nvSpPr>
            <p:cNvPr id="32458" name="Icon6Part1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D9AD15EB-346E-E213-F757-D9230B31C2BF}"/>
                </a:ext>
              </a:extLst>
            </p:cNvPr>
            <p:cNvSpPr/>
            <p:nvPr/>
          </p:nvSpPr>
          <p:spPr>
            <a:xfrm>
              <a:off x="43707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59" name="Icon6Part2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FA7976BE-7827-B6B4-31FA-7C1C5BAAB51F}"/>
                </a:ext>
              </a:extLst>
            </p:cNvPr>
            <p:cNvSpPr/>
            <p:nvPr/>
          </p:nvSpPr>
          <p:spPr>
            <a:xfrm>
              <a:off x="4449134" y="1609612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60" name="Icon6Part3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6AD6F2C3-E1A1-8778-0F01-6F6B29F90C07}"/>
                </a:ext>
              </a:extLst>
            </p:cNvPr>
            <p:cNvSpPr/>
            <p:nvPr/>
          </p:nvSpPr>
          <p:spPr>
            <a:xfrm>
              <a:off x="4744569" y="1602655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61" name="Icon6Part4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8B4C0079-F598-8720-5DD7-227354EA30E0}"/>
                </a:ext>
              </a:extLst>
            </p:cNvPr>
            <p:cNvSpPr/>
            <p:nvPr/>
          </p:nvSpPr>
          <p:spPr>
            <a:xfrm>
              <a:off x="4599711" y="1754835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62" name="Icon6Part5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4FD392D4-79A9-6BA6-E1C4-E499AC2A4268}"/>
                </a:ext>
              </a:extLst>
            </p:cNvPr>
            <p:cNvSpPr/>
            <p:nvPr/>
          </p:nvSpPr>
          <p:spPr>
            <a:xfrm>
              <a:off x="4893735" y="1754405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63" name="Icon6Part6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B0BDCD1A-DD24-51F3-F460-3B86237D34E8}"/>
                </a:ext>
              </a:extLst>
            </p:cNvPr>
            <p:cNvSpPr/>
            <p:nvPr/>
          </p:nvSpPr>
          <p:spPr>
            <a:xfrm>
              <a:off x="4748471" y="1901630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64" name="Icon6Part7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8BAF20DC-64AA-6FB0-A3DA-70961004B3B0}"/>
                </a:ext>
              </a:extLst>
            </p:cNvPr>
            <p:cNvSpPr/>
            <p:nvPr/>
          </p:nvSpPr>
          <p:spPr>
            <a:xfrm>
              <a:off x="4747625" y="2048918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2465" name="Label6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C823BBEE-6843-50D0-68F6-28C88E2227C2}"/>
                </a:ext>
              </a:extLst>
            </p:cNvPr>
            <p:cNvSpPr txBox="1"/>
            <p:nvPr/>
          </p:nvSpPr>
          <p:spPr>
            <a:xfrm>
              <a:off x="4370750" y="2292311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Pixel Paint</a:t>
              </a:r>
              <a:endParaRPr lang="et-EE" sz="930" dirty="0"/>
            </a:p>
          </p:txBody>
        </p:sp>
        <p:sp>
          <p:nvSpPr>
            <p:cNvPr id="32467" name="Icon7Part1AppMenu_">
              <a:hlinkClick r:id="" action="ppaction://macro?name=AppNotes"/>
              <a:extLst>
                <a:ext uri="{FF2B5EF4-FFF2-40B4-BE49-F238E27FC236}">
                  <a16:creationId xmlns:a16="http://schemas.microsoft.com/office/drawing/2014/main" id="{ECFD26E1-1E62-7CAB-7338-447D043024EE}"/>
                </a:ext>
              </a:extLst>
            </p:cNvPr>
            <p:cNvSpPr/>
            <p:nvPr/>
          </p:nvSpPr>
          <p:spPr>
            <a:xfrm>
              <a:off x="227750" y="280031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sz="1100" dirty="0"/>
            </a:p>
          </p:txBody>
        </p:sp>
        <p:sp>
          <p:nvSpPr>
            <p:cNvPr id="32468" name="Icon7Part2AppMenu_">
              <a:hlinkClick r:id="" action="ppaction://macro?name=AppNotes"/>
              <a:extLst>
                <a:ext uri="{FF2B5EF4-FFF2-40B4-BE49-F238E27FC236}">
                  <a16:creationId xmlns:a16="http://schemas.microsoft.com/office/drawing/2014/main" id="{D5DB6A98-6852-867C-01A0-31D3D498A166}"/>
                </a:ext>
              </a:extLst>
            </p:cNvPr>
            <p:cNvSpPr txBox="1"/>
            <p:nvPr/>
          </p:nvSpPr>
          <p:spPr>
            <a:xfrm>
              <a:off x="303912" y="2825844"/>
              <a:ext cx="63817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100" dirty="0"/>
                <a:t>__________________</a:t>
              </a:r>
            </a:p>
          </p:txBody>
        </p:sp>
        <p:sp>
          <p:nvSpPr>
            <p:cNvPr id="32469" name="Label7AppMenu_">
              <a:hlinkClick r:id="" action="ppaction://macro?name=AppNotes"/>
              <a:extLst>
                <a:ext uri="{FF2B5EF4-FFF2-40B4-BE49-F238E27FC236}">
                  <a16:creationId xmlns:a16="http://schemas.microsoft.com/office/drawing/2014/main" id="{4568AB50-7CBF-9469-38DA-6D3E4918BC91}"/>
                </a:ext>
              </a:extLst>
            </p:cNvPr>
            <p:cNvSpPr txBox="1"/>
            <p:nvPr/>
          </p:nvSpPr>
          <p:spPr>
            <a:xfrm>
              <a:off x="227750" y="3553346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Notepad</a:t>
              </a:r>
              <a:endParaRPr lang="et-EE" sz="930" dirty="0"/>
            </a:p>
          </p:txBody>
        </p:sp>
        <p:sp>
          <p:nvSpPr>
            <p:cNvPr id="32471" name="Icon8Part1AppMenu_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6077F7BD-AD78-362F-820B-786435385AAE}"/>
                </a:ext>
              </a:extLst>
            </p:cNvPr>
            <p:cNvSpPr/>
            <p:nvPr/>
          </p:nvSpPr>
          <p:spPr>
            <a:xfrm>
              <a:off x="1056350" y="280031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sz="1100" dirty="0"/>
            </a:p>
          </p:txBody>
        </p:sp>
        <p:sp>
          <p:nvSpPr>
            <p:cNvPr id="32494" name="Icon8Part2AppMenu_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5228CA8C-3B69-AA01-8158-1223DAB9BC82}"/>
                </a:ext>
              </a:extLst>
            </p:cNvPr>
            <p:cNvSpPr/>
            <p:nvPr/>
          </p:nvSpPr>
          <p:spPr>
            <a:xfrm>
              <a:off x="1157959" y="2912666"/>
              <a:ext cx="313472" cy="31347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0" rtlCol="0" anchor="ctr"/>
            <a:lstStyle/>
            <a:p>
              <a:pPr algn="ctr"/>
              <a:r>
                <a:rPr lang="et-EE" sz="500" dirty="0">
                  <a:solidFill>
                    <a:schemeClr val="tx1"/>
                  </a:solidFill>
                </a:rPr>
                <a:t>____________</a:t>
              </a:r>
              <a:endParaRPr lang="et-EE" sz="600" dirty="0">
                <a:solidFill>
                  <a:schemeClr val="tx1"/>
                </a:solidFill>
              </a:endParaRPr>
            </a:p>
            <a:p>
              <a:pPr algn="ctr"/>
              <a:endParaRPr lang="et-EE" sz="600" dirty="0">
                <a:solidFill>
                  <a:schemeClr val="tx1"/>
                </a:solidFill>
              </a:endParaRPr>
            </a:p>
          </p:txBody>
        </p:sp>
        <p:sp>
          <p:nvSpPr>
            <p:cNvPr id="38080" name="Icon8Part3AppMenu_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1708AD3A-24AB-AB50-E914-D7E5EFD7A3F7}"/>
                </a:ext>
              </a:extLst>
            </p:cNvPr>
            <p:cNvSpPr/>
            <p:nvPr/>
          </p:nvSpPr>
          <p:spPr>
            <a:xfrm rot="16200000">
              <a:off x="1427467" y="3161284"/>
              <a:ext cx="313768" cy="313770"/>
            </a:xfrm>
            <a:prstGeom prst="pie">
              <a:avLst>
                <a:gd name="adj1" fmla="val 21553125"/>
                <a:gd name="adj2" fmla="val 16200000"/>
              </a:avLst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chemeClr val="tx1"/>
                </a:solidFill>
              </a:endParaRPr>
            </a:p>
          </p:txBody>
        </p:sp>
        <p:sp>
          <p:nvSpPr>
            <p:cNvPr id="38081" name="Label8AppMenu_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E0E6E927-FDA4-2B45-5BBE-B9036E1F3658}"/>
                </a:ext>
              </a:extLst>
            </p:cNvPr>
            <p:cNvSpPr txBox="1"/>
            <p:nvPr/>
          </p:nvSpPr>
          <p:spPr>
            <a:xfrm>
              <a:off x="1056350" y="3553346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Presentator</a:t>
              </a:r>
              <a:endParaRPr lang="et-EE" sz="930" dirty="0"/>
            </a:p>
          </p:txBody>
        </p:sp>
        <p:sp>
          <p:nvSpPr>
            <p:cNvPr id="38083" name="Icon9Part1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5B698513-B278-8BF5-FF76-67E732B937A8}"/>
                </a:ext>
              </a:extLst>
            </p:cNvPr>
            <p:cNvSpPr/>
            <p:nvPr/>
          </p:nvSpPr>
          <p:spPr>
            <a:xfrm>
              <a:off x="1884950" y="280031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8084" name="Icon9Part2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4267F277-330C-71FC-0E2F-1DCA7EC0125E}"/>
                </a:ext>
              </a:extLst>
            </p:cNvPr>
            <p:cNvSpPr/>
            <p:nvPr/>
          </p:nvSpPr>
          <p:spPr>
            <a:xfrm>
              <a:off x="2012366" y="3054958"/>
              <a:ext cx="563301" cy="358588"/>
            </a:xfrm>
            <a:prstGeom prst="parallelogram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8085" name="Icon9Part3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21E0AB1B-6FEC-5AFC-C170-BDBBE90AF72D}"/>
                </a:ext>
              </a:extLst>
            </p:cNvPr>
            <p:cNvSpPr/>
            <p:nvPr/>
          </p:nvSpPr>
          <p:spPr>
            <a:xfrm>
              <a:off x="2102154" y="2932254"/>
              <a:ext cx="309475" cy="32385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0" rIns="36000" bIns="36000" rtlCol="0" anchor="ctr"/>
            <a:lstStyle/>
            <a:p>
              <a:r>
                <a:rPr lang="et-EE" sz="500" dirty="0">
                  <a:solidFill>
                    <a:schemeClr val="accent6"/>
                  </a:solidFill>
                </a:rPr>
                <a:t>____________  ___</a:t>
              </a:r>
            </a:p>
          </p:txBody>
        </p:sp>
        <p:sp>
          <p:nvSpPr>
            <p:cNvPr id="38086" name="Icon9Part4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843D3AF9-BCB0-6E71-FAC9-CE44C521D99D}"/>
                </a:ext>
              </a:extLst>
            </p:cNvPr>
            <p:cNvSpPr/>
            <p:nvPr/>
          </p:nvSpPr>
          <p:spPr>
            <a:xfrm flipH="1">
              <a:off x="1937368" y="3129198"/>
              <a:ext cx="546486" cy="284348"/>
            </a:xfrm>
            <a:prstGeom prst="parallelogram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38087" name="Label9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C2C992D7-E2B9-2C3E-51B7-669C2963E34C}"/>
                </a:ext>
              </a:extLst>
            </p:cNvPr>
            <p:cNvSpPr txBox="1"/>
            <p:nvPr/>
          </p:nvSpPr>
          <p:spPr>
            <a:xfrm>
              <a:off x="1884950" y="3553346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Files</a:t>
              </a:r>
              <a:endParaRPr lang="et-EE" sz="930" dirty="0"/>
            </a:p>
          </p:txBody>
        </p:sp>
      </p:grpSp>
    </p:spTree>
    <p:extLst>
      <p:ext uri="{BB962C8B-B14F-4D97-AF65-F5344CB8AC3E}">
        <p14:creationId xmlns:p14="http://schemas.microsoft.com/office/powerpoint/2010/main" val="3272194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76BA1E-84AF-3059-9357-949FC1E22BE0}"/>
              </a:ext>
            </a:extLst>
          </p:cNvPr>
          <p:cNvSpPr txBox="1"/>
          <p:nvPr/>
        </p:nvSpPr>
        <p:spPr>
          <a:xfrm>
            <a:off x="209550" y="85725"/>
            <a:ext cx="6076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dirty="0">
                <a:latin typeface="+mj-lt"/>
              </a:rPr>
              <a:t>Developer macros (Ribbon </a:t>
            </a:r>
            <a:r>
              <a:rPr lang="et-EE" dirty="0">
                <a:latin typeface="+mj-lt"/>
                <a:sym typeface="Wingdings" panose="05000000000000000000" pitchFamily="2" charset="2"/>
              </a:rPr>
              <a:t> Developer </a:t>
            </a:r>
            <a:r>
              <a:rPr lang="et-EE" dirty="0">
                <a:latin typeface="+mj-lt"/>
              </a:rPr>
              <a:t> Macros)</a:t>
            </a:r>
          </a:p>
        </p:txBody>
      </p:sp>
      <p:sp>
        <p:nvSpPr>
          <p:cNvPr id="6" name="ButtonSample">
            <a:hlinkClick r:id="rId2" action="ppaction://hlinksldjump"/>
            <a:extLst>
              <a:ext uri="{FF2B5EF4-FFF2-40B4-BE49-F238E27FC236}">
                <a16:creationId xmlns:a16="http://schemas.microsoft.com/office/drawing/2014/main" id="{F815A467-C667-1EF8-5DBC-30E317C4EF80}"/>
              </a:ext>
            </a:extLst>
          </p:cNvPr>
          <p:cNvSpPr/>
          <p:nvPr/>
        </p:nvSpPr>
        <p:spPr>
          <a:xfrm>
            <a:off x="1257300" y="4541618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Window templates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831B69-EFCF-7315-73B8-2354B6BCEFA7}"/>
              </a:ext>
            </a:extLst>
          </p:cNvPr>
          <p:cNvSpPr txBox="1"/>
          <p:nvPr/>
        </p:nvSpPr>
        <p:spPr>
          <a:xfrm>
            <a:off x="209550" y="3930231"/>
            <a:ext cx="1171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dirty="0">
                <a:latin typeface="+mj-lt"/>
              </a:rPr>
              <a:t>Quick goto (Ctrl+Click)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50CAE2-2796-8FA6-C421-5C182F223FC8}"/>
              </a:ext>
            </a:extLst>
          </p:cNvPr>
          <p:cNvSpPr txBox="1"/>
          <p:nvPr/>
        </p:nvSpPr>
        <p:spPr>
          <a:xfrm>
            <a:off x="209550" y="533400"/>
            <a:ext cx="103060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noProof="1">
                <a:latin typeface="+mj-lt"/>
                <a:hlinkClick r:id="" action="ppaction://macro?name=devCreate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aaDevCreateApp</a:t>
            </a:r>
            <a:r>
              <a:rPr lang="et-EE" noProof="1">
                <a:latin typeface="+mj-lt"/>
              </a:rPr>
              <a:t>			=	Generate new application</a:t>
            </a:r>
          </a:p>
          <a:p>
            <a:r>
              <a:rPr lang="et-EE" noProof="1">
                <a:latin typeface="+mj-lt"/>
                <a:hlinkClick r:id="" action="ppaction://macro?name=devCreate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</a:t>
            </a:r>
            <a:r>
              <a:rPr lang="et-EE" noProof="1">
                <a:latin typeface="+mj-lt"/>
                <a:hlinkClick r:id="" action="ppaction://macro?name=devRemove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evRemoveApp</a:t>
            </a:r>
            <a:r>
              <a:rPr lang="et-EE" noProof="1">
                <a:latin typeface="+mj-lt"/>
              </a:rPr>
              <a:t>			=	Delete  application</a:t>
            </a:r>
          </a:p>
          <a:p>
            <a:r>
              <a:rPr lang="et-EE" noProof="1">
                <a:latin typeface="+mj-lt"/>
                <a:hlinkClick r:id="" action="ppaction://macro?name=devCreate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</a:t>
            </a:r>
            <a:r>
              <a:rPr lang="et-EE" noProof="1">
                <a:latin typeface="+mj-lt"/>
                <a:hlinkClick r:id="" action="ppaction://macro?name=devAddMacroAction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evAddMacroActions</a:t>
            </a:r>
            <a:r>
              <a:rPr lang="et-EE" noProof="1">
                <a:latin typeface="+mj-lt"/>
              </a:rPr>
              <a:t>	=	Add launch macro to menu icon action settings</a:t>
            </a:r>
          </a:p>
          <a:p>
            <a:r>
              <a:rPr lang="et-EE" noProof="1">
                <a:latin typeface="+mj-lt"/>
                <a:hlinkClick r:id="" action="ppaction://macro?name=devCreate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</a:t>
            </a:r>
            <a:r>
              <a:rPr lang="et-EE" noProof="1">
                <a:latin typeface="+mj-lt"/>
                <a:hlinkClick r:id="" action="ppaction://macro?name=devListApp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evListApps</a:t>
            </a:r>
            <a:r>
              <a:rPr lang="et-EE" noProof="1">
                <a:latin typeface="+mj-lt"/>
              </a:rPr>
              <a:t>			=	Lists all installed applications</a:t>
            </a:r>
          </a:p>
          <a:p>
            <a:r>
              <a:rPr lang="et-EE" noProof="1">
                <a:latin typeface="+mj-lt"/>
                <a:hlinkClick r:id="" action="ppaction://macro?name=devCreate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</a:t>
            </a:r>
            <a:r>
              <a:rPr lang="et-EE" noProof="1">
                <a:latin typeface="+mj-lt"/>
                <a:hlinkClick r:id="" action="ppaction://macro?name=devNameThatSlid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evNameThatSlide</a:t>
            </a:r>
            <a:r>
              <a:rPr lang="et-EE" noProof="1">
                <a:latin typeface="+mj-lt"/>
              </a:rPr>
              <a:t>		= 	Displays the actual name of a specified slide</a:t>
            </a:r>
          </a:p>
          <a:p>
            <a:r>
              <a:rPr lang="et-EE" noProof="1">
                <a:latin typeface="+mj-lt"/>
                <a:hlinkClick r:id="" action="ppaction://macro?name=devCreate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</a:t>
            </a:r>
            <a:r>
              <a:rPr lang="et-EE" noProof="1">
                <a:latin typeface="+mj-lt"/>
                <a:hlinkClick r:id="" action="ppaction://macro?name=devDesignIc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evDesignIcon</a:t>
            </a:r>
            <a:r>
              <a:rPr lang="et-EE" noProof="1">
                <a:latin typeface="+mj-lt"/>
              </a:rPr>
              <a:t>			=	Edit icon for an application</a:t>
            </a:r>
          </a:p>
          <a:p>
            <a:r>
              <a:rPr lang="et-EE" noProof="1">
                <a:latin typeface="+mj-lt"/>
                <a:hlinkClick r:id="" action="ppaction://macro?name=devCreate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</a:t>
            </a:r>
            <a:r>
              <a:rPr lang="et-EE" noProof="1">
                <a:latin typeface="+mj-lt"/>
                <a:hlinkClick r:id="" action="ppaction://macro?name=devDeployIc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evDeployIcon</a:t>
            </a:r>
            <a:r>
              <a:rPr lang="et-EE" noProof="1">
                <a:latin typeface="+mj-lt"/>
              </a:rPr>
              <a:t>			=	Apply designed icon to an application</a:t>
            </a:r>
          </a:p>
          <a:p>
            <a:r>
              <a:rPr lang="et-EE" noProof="1">
                <a:latin typeface="+mj-lt"/>
                <a:hlinkClick r:id="" action="ppaction://macro?name=devCreate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</a:t>
            </a:r>
            <a:r>
              <a:rPr lang="et-EE" noProof="1">
                <a:latin typeface="+mj-lt"/>
                <a:hlinkClick r:id="" action="ppaction://macro?name=devExpor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evExport</a:t>
            </a:r>
            <a:r>
              <a:rPr lang="et-EE" noProof="1">
                <a:latin typeface="+mj-lt"/>
              </a:rPr>
              <a:t>				=	Exports modules and presentation wihtout macros for VCS</a:t>
            </a:r>
          </a:p>
          <a:p>
            <a:r>
              <a:rPr lang="et-EE" noProof="1">
                <a:latin typeface="+mj-lt"/>
                <a:hlinkClick r:id="" action="ppaction://macro?name=aaDevEdit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aaDevEditApp</a:t>
            </a:r>
            <a:r>
              <a:rPr lang="et-EE" noProof="1">
                <a:latin typeface="+mj-lt"/>
              </a:rPr>
              <a:t>				= 	Allows you to design an existing app</a:t>
            </a:r>
          </a:p>
          <a:p>
            <a:r>
              <a:rPr lang="et-EE" noProof="1">
                <a:latin typeface="+mj-lt"/>
                <a:hlinkClick r:id="" action="ppaction://macro?name=aaDevRefreshAp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aaDevRefreshApp</a:t>
            </a:r>
            <a:r>
              <a:rPr lang="et-EE" noProof="1">
                <a:latin typeface="+mj-lt"/>
              </a:rPr>
              <a:t>			= 	Allows you to apply any changes to the edited app</a:t>
            </a:r>
          </a:p>
        </p:txBody>
      </p:sp>
      <p:sp>
        <p:nvSpPr>
          <p:cNvPr id="9" name="ButtonSample">
            <a:hlinkClick r:id="rId3" action="ppaction://hlinksldjump"/>
            <a:extLst>
              <a:ext uri="{FF2B5EF4-FFF2-40B4-BE49-F238E27FC236}">
                <a16:creationId xmlns:a16="http://schemas.microsoft.com/office/drawing/2014/main" id="{00830CB2-69DF-60F0-7905-5B7398D1D922}"/>
              </a:ext>
            </a:extLst>
          </p:cNvPr>
          <p:cNvSpPr/>
          <p:nvPr/>
        </p:nvSpPr>
        <p:spPr>
          <a:xfrm>
            <a:off x="6200775" y="4541617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Protected filesystem</a:t>
            </a:r>
          </a:p>
        </p:txBody>
      </p:sp>
      <p:sp>
        <p:nvSpPr>
          <p:cNvPr id="10" name="ButtonSample">
            <a:hlinkClick r:id="rId4" action="ppaction://hlinksldjump"/>
            <a:extLst>
              <a:ext uri="{FF2B5EF4-FFF2-40B4-BE49-F238E27FC236}">
                <a16:creationId xmlns:a16="http://schemas.microsoft.com/office/drawing/2014/main" id="{2F02DBF6-1A1E-B7FB-2774-D7EBA78EF01C}"/>
              </a:ext>
            </a:extLst>
          </p:cNvPr>
          <p:cNvSpPr/>
          <p:nvPr/>
        </p:nvSpPr>
        <p:spPr>
          <a:xfrm>
            <a:off x="3733800" y="4541618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Desktop</a:t>
            </a:r>
          </a:p>
        </p:txBody>
      </p:sp>
      <p:sp>
        <p:nvSpPr>
          <p:cNvPr id="11" name="ButtonSample">
            <a:hlinkClick r:id="rId5" action="ppaction://hlinksldjump"/>
            <a:extLst>
              <a:ext uri="{FF2B5EF4-FFF2-40B4-BE49-F238E27FC236}">
                <a16:creationId xmlns:a16="http://schemas.microsoft.com/office/drawing/2014/main" id="{229E7BD2-AC5E-098E-59C4-3ADBE2E95158}"/>
              </a:ext>
            </a:extLst>
          </p:cNvPr>
          <p:cNvSpPr/>
          <p:nvPr/>
        </p:nvSpPr>
        <p:spPr>
          <a:xfrm>
            <a:off x="8667750" y="4541616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Root filesystem</a:t>
            </a:r>
          </a:p>
        </p:txBody>
      </p:sp>
      <p:sp>
        <p:nvSpPr>
          <p:cNvPr id="12" name="ButtonSample">
            <a:hlinkClick r:id="rId6" action="ppaction://hlinksldjump"/>
            <a:extLst>
              <a:ext uri="{FF2B5EF4-FFF2-40B4-BE49-F238E27FC236}">
                <a16:creationId xmlns:a16="http://schemas.microsoft.com/office/drawing/2014/main" id="{94D90A4A-7EE3-4E17-48FF-9DD609DE50FF}"/>
              </a:ext>
            </a:extLst>
          </p:cNvPr>
          <p:cNvSpPr/>
          <p:nvPr/>
        </p:nvSpPr>
        <p:spPr>
          <a:xfrm>
            <a:off x="1257300" y="4981912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Users directory</a:t>
            </a:r>
          </a:p>
        </p:txBody>
      </p:sp>
      <p:sp>
        <p:nvSpPr>
          <p:cNvPr id="13" name="ButtonSample">
            <a:hlinkClick r:id="rId7" action="ppaction://hlinksldjump"/>
            <a:extLst>
              <a:ext uri="{FF2B5EF4-FFF2-40B4-BE49-F238E27FC236}">
                <a16:creationId xmlns:a16="http://schemas.microsoft.com/office/drawing/2014/main" id="{27C9E707-859E-8BC6-52E0-D6658D661EF2}"/>
              </a:ext>
            </a:extLst>
          </p:cNvPr>
          <p:cNvSpPr/>
          <p:nvPr/>
        </p:nvSpPr>
        <p:spPr>
          <a:xfrm>
            <a:off x="3733800" y="4981911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Variables</a:t>
            </a:r>
          </a:p>
        </p:txBody>
      </p:sp>
      <p:sp>
        <p:nvSpPr>
          <p:cNvPr id="14" name="ButtonSample">
            <a:hlinkClick r:id="rId8" action="ppaction://hlinksldjump"/>
            <a:extLst>
              <a:ext uri="{FF2B5EF4-FFF2-40B4-BE49-F238E27FC236}">
                <a16:creationId xmlns:a16="http://schemas.microsoft.com/office/drawing/2014/main" id="{0A9BD3B1-8222-B337-2404-A0E5568E2111}"/>
              </a:ext>
            </a:extLst>
          </p:cNvPr>
          <p:cNvSpPr/>
          <p:nvPr/>
        </p:nvSpPr>
        <p:spPr>
          <a:xfrm>
            <a:off x="6210300" y="4981909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App icons</a:t>
            </a:r>
          </a:p>
        </p:txBody>
      </p:sp>
      <p:sp>
        <p:nvSpPr>
          <p:cNvPr id="15" name="ButtonSample">
            <a:hlinkClick r:id="rId9" action="ppaction://hlinksldjump"/>
            <a:extLst>
              <a:ext uri="{FF2B5EF4-FFF2-40B4-BE49-F238E27FC236}">
                <a16:creationId xmlns:a16="http://schemas.microsoft.com/office/drawing/2014/main" id="{6305DDAC-BFBE-18C2-AED6-0AD1FD7170D5}"/>
              </a:ext>
            </a:extLst>
          </p:cNvPr>
          <p:cNvSpPr/>
          <p:nvPr/>
        </p:nvSpPr>
        <p:spPr>
          <a:xfrm>
            <a:off x="8667750" y="4981909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Design slide</a:t>
            </a:r>
          </a:p>
        </p:txBody>
      </p:sp>
      <p:sp>
        <p:nvSpPr>
          <p:cNvPr id="16" name="ButtonSample">
            <a:hlinkClick r:id="rId10" action="ppaction://hlinksldjump"/>
            <a:extLst>
              <a:ext uri="{FF2B5EF4-FFF2-40B4-BE49-F238E27FC236}">
                <a16:creationId xmlns:a16="http://schemas.microsoft.com/office/drawing/2014/main" id="{57E3FA09-6E61-D676-DDEB-17BD05F6CBB1}"/>
              </a:ext>
            </a:extLst>
          </p:cNvPr>
          <p:cNvSpPr/>
          <p:nvPr/>
        </p:nvSpPr>
        <p:spPr>
          <a:xfrm>
            <a:off x="1257300" y="5422206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Login UI</a:t>
            </a:r>
          </a:p>
        </p:txBody>
      </p:sp>
      <p:sp>
        <p:nvSpPr>
          <p:cNvPr id="17" name="ButtonSample">
            <a:hlinkClick r:id="rId11" action="ppaction://hlinksldjump"/>
            <a:extLst>
              <a:ext uri="{FF2B5EF4-FFF2-40B4-BE49-F238E27FC236}">
                <a16:creationId xmlns:a16="http://schemas.microsoft.com/office/drawing/2014/main" id="{E727F206-459C-52DF-A5DB-A973472D0977}"/>
              </a:ext>
            </a:extLst>
          </p:cNvPr>
          <p:cNvSpPr/>
          <p:nvPr/>
        </p:nvSpPr>
        <p:spPr>
          <a:xfrm>
            <a:off x="3733800" y="5422206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Panic screen</a:t>
            </a:r>
          </a:p>
        </p:txBody>
      </p:sp>
      <p:sp>
        <p:nvSpPr>
          <p:cNvPr id="18" name="ButtonSample">
            <a:hlinkClick r:id="rId12" action="ppaction://hlinksldjump"/>
            <a:extLst>
              <a:ext uri="{FF2B5EF4-FFF2-40B4-BE49-F238E27FC236}">
                <a16:creationId xmlns:a16="http://schemas.microsoft.com/office/drawing/2014/main" id="{A183942E-89AB-FD8F-9181-D4C87869C811}"/>
              </a:ext>
            </a:extLst>
          </p:cNvPr>
          <p:cNvSpPr/>
          <p:nvPr/>
        </p:nvSpPr>
        <p:spPr>
          <a:xfrm>
            <a:off x="6210300" y="5422201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Recovery mode</a:t>
            </a:r>
          </a:p>
        </p:txBody>
      </p:sp>
      <p:sp>
        <p:nvSpPr>
          <p:cNvPr id="19" name="ButtonSample">
            <a:hlinkClick r:id="rId13" action="ppaction://hlinksldjump"/>
            <a:extLst>
              <a:ext uri="{FF2B5EF4-FFF2-40B4-BE49-F238E27FC236}">
                <a16:creationId xmlns:a16="http://schemas.microsoft.com/office/drawing/2014/main" id="{DECD5DB2-6DE3-7A35-35C8-D85D0CD54FA7}"/>
              </a:ext>
            </a:extLst>
          </p:cNvPr>
          <p:cNvSpPr/>
          <p:nvPr/>
        </p:nvSpPr>
        <p:spPr>
          <a:xfrm>
            <a:off x="8686800" y="5422200"/>
            <a:ext cx="2266950" cy="307777"/>
          </a:xfrm>
          <a:prstGeom prst="snip2DiagRect">
            <a:avLst/>
          </a:prstGeom>
          <a:gradFill>
            <a:gsLst>
              <a:gs pos="0">
                <a:schemeClr val="accent1"/>
              </a:gs>
              <a:gs pos="50000">
                <a:schemeClr val="accent1"/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 dirty="0">
                <a:latin typeface="Candara" panose="020E0502030303020204" pitchFamily="34" charset="0"/>
              </a:rPr>
              <a:t>Fullscreen window</a:t>
            </a:r>
          </a:p>
        </p:txBody>
      </p:sp>
    </p:spTree>
    <p:extLst>
      <p:ext uri="{BB962C8B-B14F-4D97-AF65-F5344CB8AC3E}">
        <p14:creationId xmlns:p14="http://schemas.microsoft.com/office/powerpoint/2010/main" val="881321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askbar">
            <a:extLst>
              <a:ext uri="{FF2B5EF4-FFF2-40B4-BE49-F238E27FC236}">
                <a16:creationId xmlns:a16="http://schemas.microsoft.com/office/drawing/2014/main" id="{B752666E-23CF-48DF-799F-8659A276CB0C}"/>
              </a:ext>
            </a:extLst>
          </p:cNvPr>
          <p:cNvSpPr/>
          <p:nvPr/>
        </p:nvSpPr>
        <p:spPr>
          <a:xfrm>
            <a:off x="-144780" y="6521410"/>
            <a:ext cx="12536805" cy="345057"/>
          </a:xfrm>
          <a:prstGeom prst="snip2DiagRect">
            <a:avLst/>
          </a:prstGeom>
          <a:gradFill>
            <a:gsLst>
              <a:gs pos="0">
                <a:schemeClr val="bg2">
                  <a:alpha val="50000"/>
                </a:schemeClr>
              </a:gs>
              <a:gs pos="50000">
                <a:schemeClr val="bg2">
                  <a:alpha val="50000"/>
                </a:schemeClr>
              </a:gs>
              <a:gs pos="50000">
                <a:schemeClr val="bg2">
                  <a:lumMod val="75000"/>
                  <a:alpha val="75000"/>
                </a:schemeClr>
              </a:gs>
              <a:gs pos="100000">
                <a:schemeClr val="bg2">
                  <a:lumMod val="75000"/>
                  <a:alpha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>
              <a:latin typeface="Candara" panose="020E0502030303020204" pitchFamily="34" charset="0"/>
            </a:endParaRPr>
          </a:p>
        </p:txBody>
      </p:sp>
      <p:sp>
        <p:nvSpPr>
          <p:cNvPr id="7" name="SwitchWorkspace">
            <a:extLst>
              <a:ext uri="{FF2B5EF4-FFF2-40B4-BE49-F238E27FC236}">
                <a16:creationId xmlns:a16="http://schemas.microsoft.com/office/drawing/2014/main" id="{9A9AD059-697D-3F04-D1B3-3C13964E60E5}"/>
              </a:ext>
            </a:extLst>
          </p:cNvPr>
          <p:cNvSpPr/>
          <p:nvPr/>
        </p:nvSpPr>
        <p:spPr>
          <a:xfrm>
            <a:off x="10451153" y="6521410"/>
            <a:ext cx="1740847" cy="345057"/>
          </a:xfrm>
          <a:prstGeom prst="rect">
            <a:avLst/>
          </a:prstGeom>
          <a:solidFill>
            <a:srgbClr val="595959">
              <a:alpha val="3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ndara" panose="020E0502030303020204" pitchFamily="34" charset="0"/>
              </a:rPr>
              <a:t>Workspace</a:t>
            </a:r>
            <a:r>
              <a:rPr lang="et-EE" sz="1600" dirty="0">
                <a:latin typeface="Candara" panose="020E0502030303020204" pitchFamily="34" charset="0"/>
              </a:rPr>
              <a:t> 1</a:t>
            </a:r>
          </a:p>
        </p:txBody>
      </p:sp>
      <p:grpSp>
        <p:nvGrpSpPr>
          <p:cNvPr id="15" name="StartButton">
            <a:extLst>
              <a:ext uri="{FF2B5EF4-FFF2-40B4-BE49-F238E27FC236}">
                <a16:creationId xmlns:a16="http://schemas.microsoft.com/office/drawing/2014/main" id="{684560EA-3806-7246-ED56-25AA575B7475}"/>
              </a:ext>
            </a:extLst>
          </p:cNvPr>
          <p:cNvGrpSpPr/>
          <p:nvPr/>
        </p:nvGrpSpPr>
        <p:grpSpPr>
          <a:xfrm>
            <a:off x="-738" y="6293995"/>
            <a:ext cx="677124" cy="633856"/>
            <a:chOff x="-738" y="6293995"/>
            <a:chExt cx="677124" cy="633856"/>
          </a:xfrm>
        </p:grpSpPr>
        <p:sp>
          <p:nvSpPr>
            <p:cNvPr id="16" name="StartBtnBackdrop">
              <a:hlinkClick r:id="rId3" action="ppaction://hlinksldjump"/>
              <a:extLst>
                <a:ext uri="{FF2B5EF4-FFF2-40B4-BE49-F238E27FC236}">
                  <a16:creationId xmlns:a16="http://schemas.microsoft.com/office/drawing/2014/main" id="{03F5E0E9-47F2-CB89-556F-227BC94DCE28}"/>
                </a:ext>
              </a:extLst>
            </p:cNvPr>
            <p:cNvSpPr/>
            <p:nvPr/>
          </p:nvSpPr>
          <p:spPr>
            <a:xfrm>
              <a:off x="-738" y="6293995"/>
              <a:ext cx="677124" cy="633856"/>
            </a:xfrm>
            <a:custGeom>
              <a:avLst/>
              <a:gdLst>
                <a:gd name="connsiteX0" fmla="*/ 0 w 677124"/>
                <a:gd name="connsiteY0" fmla="*/ 316928 h 633856"/>
                <a:gd name="connsiteX1" fmla="*/ 338562 w 677124"/>
                <a:gd name="connsiteY1" fmla="*/ 0 h 633856"/>
                <a:gd name="connsiteX2" fmla="*/ 677124 w 677124"/>
                <a:gd name="connsiteY2" fmla="*/ 316928 h 633856"/>
                <a:gd name="connsiteX3" fmla="*/ 338562 w 677124"/>
                <a:gd name="connsiteY3" fmla="*/ 633856 h 633856"/>
                <a:gd name="connsiteX4" fmla="*/ 0 w 677124"/>
                <a:gd name="connsiteY4" fmla="*/ 316928 h 633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7124" h="633856" fill="none" extrusionOk="0">
                  <a:moveTo>
                    <a:pt x="0" y="316928"/>
                  </a:moveTo>
                  <a:cubicBezTo>
                    <a:pt x="8418" y="137280"/>
                    <a:pt x="159594" y="-676"/>
                    <a:pt x="338562" y="0"/>
                  </a:cubicBezTo>
                  <a:cubicBezTo>
                    <a:pt x="522030" y="2227"/>
                    <a:pt x="681038" y="142476"/>
                    <a:pt x="677124" y="316928"/>
                  </a:cubicBezTo>
                  <a:cubicBezTo>
                    <a:pt x="684854" y="483532"/>
                    <a:pt x="512800" y="629705"/>
                    <a:pt x="338562" y="633856"/>
                  </a:cubicBezTo>
                  <a:cubicBezTo>
                    <a:pt x="140708" y="640776"/>
                    <a:pt x="6930" y="505312"/>
                    <a:pt x="0" y="316928"/>
                  </a:cubicBezTo>
                  <a:close/>
                </a:path>
                <a:path w="677124" h="633856" stroke="0" extrusionOk="0">
                  <a:moveTo>
                    <a:pt x="0" y="316928"/>
                  </a:moveTo>
                  <a:cubicBezTo>
                    <a:pt x="10930" y="131946"/>
                    <a:pt x="156064" y="11379"/>
                    <a:pt x="338562" y="0"/>
                  </a:cubicBezTo>
                  <a:cubicBezTo>
                    <a:pt x="515157" y="-5745"/>
                    <a:pt x="655463" y="149144"/>
                    <a:pt x="677124" y="316928"/>
                  </a:cubicBezTo>
                  <a:cubicBezTo>
                    <a:pt x="679727" y="492925"/>
                    <a:pt x="519577" y="641417"/>
                    <a:pt x="338562" y="633856"/>
                  </a:cubicBezTo>
                  <a:cubicBezTo>
                    <a:pt x="168611" y="647268"/>
                    <a:pt x="-3879" y="494206"/>
                    <a:pt x="0" y="316928"/>
                  </a:cubicBezTo>
                  <a:close/>
                </a:path>
              </a:pathLst>
            </a:custGeom>
            <a:solidFill>
              <a:sysClr val="windowText" lastClr="000000">
                <a:lumMod val="95000"/>
                <a:lumOff val="5000"/>
              </a:sysClr>
            </a:solidFill>
            <a:ln w="19050" cap="flat" cmpd="sng" algn="ctr">
              <a:noFill/>
              <a:prstDash val="solid"/>
              <a:miter lim="800000"/>
              <a:extLst>
                <a:ext uri="{C807C97D-BFC1-408E-A445-0C87EB9F89A2}">
                  <ask:lineSketchStyleProps xmlns:ask="http://schemas.microsoft.com/office/drawing/2018/sketchyshapes" sd="1808761005">
                    <a:prstGeom prst="ellips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Bootlogo">
              <a:hlinkClick r:id="rId3" action="ppaction://hlinksldjump"/>
              <a:extLst>
                <a:ext uri="{FF2B5EF4-FFF2-40B4-BE49-F238E27FC236}">
                  <a16:creationId xmlns:a16="http://schemas.microsoft.com/office/drawing/2014/main" id="{6D7937AA-B900-A056-94E6-7CE2C77E50AB}"/>
                </a:ext>
              </a:extLst>
            </p:cNvPr>
            <p:cNvSpPr/>
            <p:nvPr/>
          </p:nvSpPr>
          <p:spPr>
            <a:xfrm>
              <a:off x="130672" y="6395593"/>
              <a:ext cx="414304" cy="430658"/>
            </a:xfrm>
            <a:custGeom>
              <a:avLst/>
              <a:gdLst>
                <a:gd name="connsiteX0" fmla="*/ 1504848 w 2079912"/>
                <a:gd name="connsiteY0" fmla="*/ 1260317 h 2162014"/>
                <a:gd name="connsiteX1" fmla="*/ 1513320 w 2079912"/>
                <a:gd name="connsiteY1" fmla="*/ 1544584 h 2162014"/>
                <a:gd name="connsiteX2" fmla="*/ 1233771 w 2079912"/>
                <a:gd name="connsiteY2" fmla="*/ 1542094 h 2162014"/>
                <a:gd name="connsiteX3" fmla="*/ 1780465 w 2079912"/>
                <a:gd name="connsiteY3" fmla="*/ 769740 h 2162014"/>
                <a:gd name="connsiteX4" fmla="*/ 2079912 w 2079912"/>
                <a:gd name="connsiteY4" fmla="*/ 1081007 h 2162014"/>
                <a:gd name="connsiteX5" fmla="*/ 1798462 w 2079912"/>
                <a:gd name="connsiteY5" fmla="*/ 1373566 h 2162014"/>
                <a:gd name="connsiteX6" fmla="*/ 718264 w 2079912"/>
                <a:gd name="connsiteY6" fmla="*/ 1827623 h 2162014"/>
                <a:gd name="connsiteX7" fmla="*/ 1356181 w 2079912"/>
                <a:gd name="connsiteY7" fmla="*/ 1833306 h 2162014"/>
                <a:gd name="connsiteX8" fmla="*/ 1039956 w 2079912"/>
                <a:gd name="connsiteY8" fmla="*/ 2162014 h 2162014"/>
                <a:gd name="connsiteX9" fmla="*/ 1237122 w 2079912"/>
                <a:gd name="connsiteY9" fmla="*/ 623403 h 2162014"/>
                <a:gd name="connsiteX10" fmla="*/ 1485931 w 2079912"/>
                <a:gd name="connsiteY10" fmla="*/ 625620 h 2162014"/>
                <a:gd name="connsiteX11" fmla="*/ 1493818 w 2079912"/>
                <a:gd name="connsiteY11" fmla="*/ 890231 h 2162014"/>
                <a:gd name="connsiteX12" fmla="*/ 586098 w 2079912"/>
                <a:gd name="connsiteY12" fmla="*/ 1271786 h 2162014"/>
                <a:gd name="connsiteX13" fmla="*/ 842790 w 2079912"/>
                <a:gd name="connsiteY13" fmla="*/ 1538611 h 2162014"/>
                <a:gd name="connsiteX14" fmla="*/ 593984 w 2079912"/>
                <a:gd name="connsiteY14" fmla="*/ 1536394 h 2162014"/>
                <a:gd name="connsiteX15" fmla="*/ 566594 w 2079912"/>
                <a:gd name="connsiteY15" fmla="*/ 617430 h 2162014"/>
                <a:gd name="connsiteX16" fmla="*/ 846141 w 2079912"/>
                <a:gd name="connsiteY16" fmla="*/ 619920 h 2162014"/>
                <a:gd name="connsiteX17" fmla="*/ 575067 w 2079912"/>
                <a:gd name="connsiteY17" fmla="*/ 901694 h 2162014"/>
                <a:gd name="connsiteX18" fmla="*/ 281452 w 2079912"/>
                <a:gd name="connsiteY18" fmla="*/ 788445 h 2162014"/>
                <a:gd name="connsiteX19" fmla="*/ 299450 w 2079912"/>
                <a:gd name="connsiteY19" fmla="*/ 1392277 h 2162014"/>
                <a:gd name="connsiteX20" fmla="*/ 0 w 2079912"/>
                <a:gd name="connsiteY20" fmla="*/ 1081007 h 2162014"/>
                <a:gd name="connsiteX21" fmla="*/ 1039956 w 2079912"/>
                <a:gd name="connsiteY21" fmla="*/ 0 h 2162014"/>
                <a:gd name="connsiteX22" fmla="*/ 1361648 w 2079912"/>
                <a:gd name="connsiteY22" fmla="*/ 334391 h 2162014"/>
                <a:gd name="connsiteX23" fmla="*/ 723731 w 2079912"/>
                <a:gd name="connsiteY23" fmla="*/ 328708 h 216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79912" h="2162014">
                  <a:moveTo>
                    <a:pt x="1504848" y="1260317"/>
                  </a:moveTo>
                  <a:lnTo>
                    <a:pt x="1513320" y="1544584"/>
                  </a:lnTo>
                  <a:lnTo>
                    <a:pt x="1233771" y="1542094"/>
                  </a:lnTo>
                  <a:close/>
                  <a:moveTo>
                    <a:pt x="1780465" y="769740"/>
                  </a:moveTo>
                  <a:lnTo>
                    <a:pt x="2079912" y="1081007"/>
                  </a:lnTo>
                  <a:lnTo>
                    <a:pt x="1798462" y="1373566"/>
                  </a:lnTo>
                  <a:close/>
                  <a:moveTo>
                    <a:pt x="718264" y="1827623"/>
                  </a:moveTo>
                  <a:lnTo>
                    <a:pt x="1356181" y="1833306"/>
                  </a:lnTo>
                  <a:lnTo>
                    <a:pt x="1039956" y="2162014"/>
                  </a:lnTo>
                  <a:close/>
                  <a:moveTo>
                    <a:pt x="1237122" y="623403"/>
                  </a:moveTo>
                  <a:lnTo>
                    <a:pt x="1485931" y="625620"/>
                  </a:lnTo>
                  <a:lnTo>
                    <a:pt x="1493818" y="890231"/>
                  </a:lnTo>
                  <a:close/>
                  <a:moveTo>
                    <a:pt x="586098" y="1271786"/>
                  </a:moveTo>
                  <a:lnTo>
                    <a:pt x="842790" y="1538611"/>
                  </a:lnTo>
                  <a:lnTo>
                    <a:pt x="593984" y="1536394"/>
                  </a:lnTo>
                  <a:close/>
                  <a:moveTo>
                    <a:pt x="566594" y="617430"/>
                  </a:moveTo>
                  <a:lnTo>
                    <a:pt x="846141" y="619920"/>
                  </a:lnTo>
                  <a:lnTo>
                    <a:pt x="575067" y="901694"/>
                  </a:lnTo>
                  <a:close/>
                  <a:moveTo>
                    <a:pt x="281452" y="788445"/>
                  </a:moveTo>
                  <a:lnTo>
                    <a:pt x="299450" y="1392277"/>
                  </a:lnTo>
                  <a:lnTo>
                    <a:pt x="0" y="1081007"/>
                  </a:lnTo>
                  <a:close/>
                  <a:moveTo>
                    <a:pt x="1039956" y="0"/>
                  </a:moveTo>
                  <a:lnTo>
                    <a:pt x="1361648" y="334391"/>
                  </a:lnTo>
                  <a:lnTo>
                    <a:pt x="723731" y="32870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0000"/>
                </a:gs>
                <a:gs pos="0">
                  <a:srgbClr val="FFC000"/>
                </a:gs>
              </a:gsLst>
              <a:lin ang="135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" name="Bootlogo">
            <a:extLst>
              <a:ext uri="{FF2B5EF4-FFF2-40B4-BE49-F238E27FC236}">
                <a16:creationId xmlns:a16="http://schemas.microsoft.com/office/drawing/2014/main" id="{C34FCFF2-DB97-531D-06CD-E1D65D3CD4E6}"/>
              </a:ext>
            </a:extLst>
          </p:cNvPr>
          <p:cNvSpPr/>
          <p:nvPr/>
        </p:nvSpPr>
        <p:spPr>
          <a:xfrm flipV="1">
            <a:off x="6073139" y="3052313"/>
            <a:ext cx="45720" cy="47524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>
                  <a:alpha val="0"/>
                </a:srgbClr>
              </a:gs>
              <a:gs pos="0">
                <a:srgbClr val="FFC000">
                  <a:alpha val="0"/>
                </a:srgbClr>
              </a:gs>
            </a:gsLst>
            <a:lin ang="135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scene3d>
            <a:camera prst="orthographicFront">
              <a:rot lat="5400000" lon="5400000" rev="5400000"/>
            </a:camera>
            <a:lightRig rig="flat" dir="t"/>
          </a:scene3d>
          <a:sp3d prstMaterial="matte">
            <a:bevelT/>
          </a:sp3d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istkülik 3">
            <a:extLst>
              <a:ext uri="{FF2B5EF4-FFF2-40B4-BE49-F238E27FC236}">
                <a16:creationId xmlns:a16="http://schemas.microsoft.com/office/drawing/2014/main" id="{51AB0CA3-6B53-4C3E-A5F3-3A81EF0ADAF6}"/>
              </a:ext>
            </a:extLst>
          </p:cNvPr>
          <p:cNvSpPr/>
          <p:nvPr/>
        </p:nvSpPr>
        <p:spPr>
          <a:xfrm flipV="1">
            <a:off x="-738" y="0"/>
            <a:ext cx="12192000" cy="6858000"/>
          </a:xfrm>
          <a:prstGeom prst="rect">
            <a:avLst/>
          </a:prstGeom>
          <a:solidFill>
            <a:srgbClr val="000000">
              <a:alpha val="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053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bg>
      <p:bgPr>
        <a:blipFill dpi="0"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9" name="Ristkülik 19738">
            <a:extLst>
              <a:ext uri="{FF2B5EF4-FFF2-40B4-BE49-F238E27FC236}">
                <a16:creationId xmlns:a16="http://schemas.microsoft.com/office/drawing/2014/main" id="{9273B067-2C62-B738-DC4F-F88A53EF718E}"/>
              </a:ext>
            </a:extLst>
          </p:cNvPr>
          <p:cNvSpPr/>
          <p:nvPr/>
        </p:nvSpPr>
        <p:spPr>
          <a:xfrm flipV="1">
            <a:off x="-738" y="0"/>
            <a:ext cx="12192000" cy="6858000"/>
          </a:xfrm>
          <a:prstGeom prst="rect">
            <a:avLst/>
          </a:prstGeom>
          <a:solidFill>
            <a:srgbClr val="000000">
              <a:alpha val="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askbar">
            <a:extLst>
              <a:ext uri="{FF2B5EF4-FFF2-40B4-BE49-F238E27FC236}">
                <a16:creationId xmlns:a16="http://schemas.microsoft.com/office/drawing/2014/main" id="{B41C602B-36B6-7FC5-1717-112CEE996B7E}"/>
              </a:ext>
            </a:extLst>
          </p:cNvPr>
          <p:cNvSpPr/>
          <p:nvPr/>
        </p:nvSpPr>
        <p:spPr>
          <a:xfrm>
            <a:off x="-168276" y="6521410"/>
            <a:ext cx="12525376" cy="345057"/>
          </a:xfrm>
          <a:prstGeom prst="snip2DiagRect">
            <a:avLst/>
          </a:prstGeom>
          <a:gradFill>
            <a:gsLst>
              <a:gs pos="0">
                <a:schemeClr val="tx2">
                  <a:alpha val="50000"/>
                </a:schemeClr>
              </a:gs>
              <a:gs pos="50000">
                <a:schemeClr val="tx2">
                  <a:alpha val="50000"/>
                </a:schemeClr>
              </a:gs>
              <a:gs pos="50000">
                <a:schemeClr val="tx2">
                  <a:lumMod val="75000"/>
                  <a:alpha val="75000"/>
                </a:schemeClr>
              </a:gs>
              <a:gs pos="100000">
                <a:schemeClr val="tx2">
                  <a:lumMod val="75000"/>
                  <a:alpha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>
              <a:latin typeface="Candara" panose="020E0502030303020204" pitchFamily="34" charset="0"/>
            </a:endParaRPr>
          </a:p>
        </p:txBody>
      </p:sp>
      <p:sp>
        <p:nvSpPr>
          <p:cNvPr id="35" name="AppCreatingEvent" hidden="1">
            <a:extLst>
              <a:ext uri="{FF2B5EF4-FFF2-40B4-BE49-F238E27FC236}">
                <a16:creationId xmlns:a16="http://schemas.microsoft.com/office/drawing/2014/main" id="{1A9D124F-6862-C798-2F54-A6264E98F08B}"/>
              </a:ext>
            </a:extLst>
          </p:cNvPr>
          <p:cNvSpPr/>
          <p:nvPr/>
        </p:nvSpPr>
        <p:spPr>
          <a:xfrm>
            <a:off x="115888" y="109968"/>
            <a:ext cx="1485900" cy="345057"/>
          </a:xfrm>
          <a:prstGeom prst="rect">
            <a:avLst/>
          </a:prstGeom>
          <a:solidFill>
            <a:srgbClr val="009900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>
                <a:latin typeface="Consolas" panose="020B0609020204030204" pitchFamily="49" charset="0"/>
              </a:rPr>
              <a:t>Menu</a:t>
            </a:r>
            <a:endParaRPr lang="et-EE" sz="1600" dirty="0">
              <a:latin typeface="Consolas" panose="020B0609020204030204" pitchFamily="49" charset="0"/>
            </a:endParaRPr>
          </a:p>
        </p:txBody>
      </p:sp>
      <p:sp>
        <p:nvSpPr>
          <p:cNvPr id="36" name="ResizeEvent" hidden="1">
            <a:hlinkClick r:id="" action="ppaction://macro?name=InvertValue"/>
            <a:extLst>
              <a:ext uri="{FF2B5EF4-FFF2-40B4-BE49-F238E27FC236}">
                <a16:creationId xmlns:a16="http://schemas.microsoft.com/office/drawing/2014/main" id="{4E562E24-62DB-2EF6-D3BE-579D8F8781D3}"/>
              </a:ext>
            </a:extLst>
          </p:cNvPr>
          <p:cNvSpPr/>
          <p:nvPr/>
        </p:nvSpPr>
        <p:spPr>
          <a:xfrm>
            <a:off x="1725613" y="109967"/>
            <a:ext cx="1485900" cy="345057"/>
          </a:xfrm>
          <a:prstGeom prst="rect">
            <a:avLst/>
          </a:prstGeom>
          <a:solidFill>
            <a:srgbClr val="00009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>
                <a:latin typeface="Consolas" panose="020B0609020204030204" pitchFamily="49" charset="0"/>
              </a:rPr>
              <a:t>False</a:t>
            </a:r>
            <a:endParaRPr lang="et-EE" sz="1600" dirty="0">
              <a:latin typeface="Consolas" panose="020B0609020204030204" pitchFamily="49" charset="0"/>
            </a:endParaRPr>
          </a:p>
        </p:txBody>
      </p:sp>
      <p:sp>
        <p:nvSpPr>
          <p:cNvPr id="37" name="MoveEvent" hidden="1">
            <a:hlinkClick r:id="" action="ppaction://macro?name=InvertValue"/>
            <a:extLst>
              <a:ext uri="{FF2B5EF4-FFF2-40B4-BE49-F238E27FC236}">
                <a16:creationId xmlns:a16="http://schemas.microsoft.com/office/drawing/2014/main" id="{FA8AAF49-6D5F-B941-7F68-D0C39E006384}"/>
              </a:ext>
            </a:extLst>
          </p:cNvPr>
          <p:cNvSpPr/>
          <p:nvPr/>
        </p:nvSpPr>
        <p:spPr>
          <a:xfrm>
            <a:off x="3335338" y="109966"/>
            <a:ext cx="1485900" cy="345057"/>
          </a:xfrm>
          <a:prstGeom prst="rect">
            <a:avLst/>
          </a:prstGeom>
          <a:solidFill>
            <a:srgbClr val="660033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>
                <a:latin typeface="Consolas" panose="020B0609020204030204" pitchFamily="49" charset="0"/>
              </a:rPr>
              <a:t>False</a:t>
            </a:r>
            <a:endParaRPr lang="et-EE" sz="1600" dirty="0">
              <a:latin typeface="Consolas" panose="020B0609020204030204" pitchFamily="49" charset="0"/>
            </a:endParaRPr>
          </a:p>
        </p:txBody>
      </p:sp>
      <p:sp>
        <p:nvSpPr>
          <p:cNvPr id="38" name="AppID" hidden="1">
            <a:extLst>
              <a:ext uri="{FF2B5EF4-FFF2-40B4-BE49-F238E27FC236}">
                <a16:creationId xmlns:a16="http://schemas.microsoft.com/office/drawing/2014/main" id="{D5CF4E06-C649-5EDD-BB23-7764A1A339A6}"/>
              </a:ext>
            </a:extLst>
          </p:cNvPr>
          <p:cNvSpPr/>
          <p:nvPr/>
        </p:nvSpPr>
        <p:spPr>
          <a:xfrm>
            <a:off x="4945063" y="109965"/>
            <a:ext cx="1485900" cy="345057"/>
          </a:xfrm>
          <a:prstGeom prst="rect">
            <a:avLst/>
          </a:prstGeom>
          <a:solidFill>
            <a:srgbClr val="CC9900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>
                <a:latin typeface="Consolas" panose="020B0609020204030204" pitchFamily="49" charset="0"/>
              </a:rPr>
              <a:t>4</a:t>
            </a:r>
            <a:endParaRPr lang="et-EE" sz="1600" dirty="0">
              <a:latin typeface="Consolas" panose="020B0609020204030204" pitchFamily="49" charset="0"/>
            </a:endParaRPr>
          </a:p>
        </p:txBody>
      </p:sp>
      <p:sp>
        <p:nvSpPr>
          <p:cNvPr id="6263" name="SwitchWorkspace">
            <a:hlinkClick r:id="" action="ppaction://macro?name=CheckSize"/>
            <a:extLst>
              <a:ext uri="{FF2B5EF4-FFF2-40B4-BE49-F238E27FC236}">
                <a16:creationId xmlns:a16="http://schemas.microsoft.com/office/drawing/2014/main" id="{B313B960-A826-0A3B-54CC-0FF2AD765B8F}"/>
              </a:ext>
            </a:extLst>
          </p:cNvPr>
          <p:cNvSpPr/>
          <p:nvPr/>
        </p:nvSpPr>
        <p:spPr>
          <a:xfrm>
            <a:off x="10451153" y="6521410"/>
            <a:ext cx="1740847" cy="345057"/>
          </a:xfrm>
          <a:prstGeom prst="rect">
            <a:avLst/>
          </a:prstGeom>
          <a:solidFill>
            <a:schemeClr val="tx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>
                <a:solidFill>
                  <a:srgbClr val="FFFFFF"/>
                </a:solidFill>
                <a:latin typeface="Candara" panose="020E0502030303020204" pitchFamily="34" charset="0"/>
              </a:rPr>
              <a:t>Workspace 1</a:t>
            </a:r>
            <a:endParaRPr lang="et-EE" sz="1600" dirty="0">
              <a:solidFill>
                <a:srgbClr val="FFFFFF"/>
              </a:solidFill>
              <a:latin typeface="Candara" panose="020E0502030303020204" pitchFamily="34" charset="0"/>
            </a:endParaRPr>
          </a:p>
        </p:txBody>
      </p:sp>
      <p:grpSp>
        <p:nvGrpSpPr>
          <p:cNvPr id="6831" name="StartButton">
            <a:extLst>
              <a:ext uri="{FF2B5EF4-FFF2-40B4-BE49-F238E27FC236}">
                <a16:creationId xmlns:a16="http://schemas.microsoft.com/office/drawing/2014/main" id="{4F5E0E80-DC56-DAC1-CFB7-46650B90B8E5}"/>
              </a:ext>
            </a:extLst>
          </p:cNvPr>
          <p:cNvGrpSpPr/>
          <p:nvPr/>
        </p:nvGrpSpPr>
        <p:grpSpPr>
          <a:xfrm>
            <a:off x="-738" y="6293995"/>
            <a:ext cx="677124" cy="633856"/>
            <a:chOff x="-738" y="6293995"/>
            <a:chExt cx="677124" cy="633856"/>
          </a:xfrm>
        </p:grpSpPr>
        <p:sp>
          <p:nvSpPr>
            <p:cNvPr id="6832" name="StartBtnBackdrop">
              <a:hlinkClick r:id="" action="ppaction://macro?name=Menu"/>
              <a:extLst>
                <a:ext uri="{FF2B5EF4-FFF2-40B4-BE49-F238E27FC236}">
                  <a16:creationId xmlns:a16="http://schemas.microsoft.com/office/drawing/2014/main" id="{750666C7-2178-2FBE-C026-8933B55897F5}"/>
                </a:ext>
              </a:extLst>
            </p:cNvPr>
            <p:cNvSpPr/>
            <p:nvPr/>
          </p:nvSpPr>
          <p:spPr>
            <a:xfrm>
              <a:off x="-738" y="6293995"/>
              <a:ext cx="677124" cy="633856"/>
            </a:xfrm>
            <a:custGeom>
              <a:avLst/>
              <a:gdLst>
                <a:gd name="connsiteX0" fmla="*/ 0 w 677124"/>
                <a:gd name="connsiteY0" fmla="*/ 316928 h 633856"/>
                <a:gd name="connsiteX1" fmla="*/ 338562 w 677124"/>
                <a:gd name="connsiteY1" fmla="*/ 0 h 633856"/>
                <a:gd name="connsiteX2" fmla="*/ 677124 w 677124"/>
                <a:gd name="connsiteY2" fmla="*/ 316928 h 633856"/>
                <a:gd name="connsiteX3" fmla="*/ 338562 w 677124"/>
                <a:gd name="connsiteY3" fmla="*/ 633856 h 633856"/>
                <a:gd name="connsiteX4" fmla="*/ 0 w 677124"/>
                <a:gd name="connsiteY4" fmla="*/ 316928 h 633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7124" h="633856" fill="none" extrusionOk="0">
                  <a:moveTo>
                    <a:pt x="0" y="316928"/>
                  </a:moveTo>
                  <a:cubicBezTo>
                    <a:pt x="8418" y="137280"/>
                    <a:pt x="159594" y="-676"/>
                    <a:pt x="338562" y="0"/>
                  </a:cubicBezTo>
                  <a:cubicBezTo>
                    <a:pt x="522030" y="2227"/>
                    <a:pt x="681038" y="142476"/>
                    <a:pt x="677124" y="316928"/>
                  </a:cubicBezTo>
                  <a:cubicBezTo>
                    <a:pt x="684854" y="483532"/>
                    <a:pt x="512800" y="629705"/>
                    <a:pt x="338562" y="633856"/>
                  </a:cubicBezTo>
                  <a:cubicBezTo>
                    <a:pt x="140708" y="640776"/>
                    <a:pt x="6930" y="505312"/>
                    <a:pt x="0" y="316928"/>
                  </a:cubicBezTo>
                  <a:close/>
                </a:path>
                <a:path w="677124" h="633856" stroke="0" extrusionOk="0">
                  <a:moveTo>
                    <a:pt x="0" y="316928"/>
                  </a:moveTo>
                  <a:cubicBezTo>
                    <a:pt x="10930" y="131946"/>
                    <a:pt x="156064" y="11379"/>
                    <a:pt x="338562" y="0"/>
                  </a:cubicBezTo>
                  <a:cubicBezTo>
                    <a:pt x="515157" y="-5745"/>
                    <a:pt x="655463" y="149144"/>
                    <a:pt x="677124" y="316928"/>
                  </a:cubicBezTo>
                  <a:cubicBezTo>
                    <a:pt x="679727" y="492925"/>
                    <a:pt x="519577" y="641417"/>
                    <a:pt x="338562" y="633856"/>
                  </a:cubicBezTo>
                  <a:cubicBezTo>
                    <a:pt x="168611" y="647268"/>
                    <a:pt x="-3879" y="494206"/>
                    <a:pt x="0" y="316928"/>
                  </a:cubicBezTo>
                  <a:close/>
                </a:path>
              </a:pathLst>
            </a:custGeom>
            <a:solidFill>
              <a:sysClr val="windowText" lastClr="000000">
                <a:lumMod val="95000"/>
                <a:lumOff val="5000"/>
              </a:sysClr>
            </a:solidFill>
            <a:ln w="19050" cap="flat" cmpd="sng" algn="ctr">
              <a:noFill/>
              <a:prstDash val="solid"/>
              <a:miter lim="800000"/>
              <a:extLst>
                <a:ext uri="{C807C97D-BFC1-408E-A445-0C87EB9F89A2}">
                  <ask:lineSketchStyleProps xmlns:ask="http://schemas.microsoft.com/office/drawing/2018/sketchyshapes" sd="1808761005">
                    <a:prstGeom prst="ellips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softEdge rad="1270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833" name="Bootlogo">
              <a:hlinkClick r:id="" action="ppaction://macro?name=Menu"/>
              <a:extLst>
                <a:ext uri="{FF2B5EF4-FFF2-40B4-BE49-F238E27FC236}">
                  <a16:creationId xmlns:a16="http://schemas.microsoft.com/office/drawing/2014/main" id="{9ADF1038-1786-677C-20B7-D91C861C5407}"/>
                </a:ext>
              </a:extLst>
            </p:cNvPr>
            <p:cNvSpPr/>
            <p:nvPr/>
          </p:nvSpPr>
          <p:spPr>
            <a:xfrm>
              <a:off x="130672" y="6395593"/>
              <a:ext cx="414304" cy="430658"/>
            </a:xfrm>
            <a:custGeom>
              <a:avLst/>
              <a:gdLst>
                <a:gd name="connsiteX0" fmla="*/ 1504848 w 2079912"/>
                <a:gd name="connsiteY0" fmla="*/ 1260317 h 2162014"/>
                <a:gd name="connsiteX1" fmla="*/ 1513320 w 2079912"/>
                <a:gd name="connsiteY1" fmla="*/ 1544584 h 2162014"/>
                <a:gd name="connsiteX2" fmla="*/ 1233771 w 2079912"/>
                <a:gd name="connsiteY2" fmla="*/ 1542094 h 2162014"/>
                <a:gd name="connsiteX3" fmla="*/ 1780465 w 2079912"/>
                <a:gd name="connsiteY3" fmla="*/ 769740 h 2162014"/>
                <a:gd name="connsiteX4" fmla="*/ 2079912 w 2079912"/>
                <a:gd name="connsiteY4" fmla="*/ 1081007 h 2162014"/>
                <a:gd name="connsiteX5" fmla="*/ 1798462 w 2079912"/>
                <a:gd name="connsiteY5" fmla="*/ 1373566 h 2162014"/>
                <a:gd name="connsiteX6" fmla="*/ 718264 w 2079912"/>
                <a:gd name="connsiteY6" fmla="*/ 1827623 h 2162014"/>
                <a:gd name="connsiteX7" fmla="*/ 1356181 w 2079912"/>
                <a:gd name="connsiteY7" fmla="*/ 1833306 h 2162014"/>
                <a:gd name="connsiteX8" fmla="*/ 1039956 w 2079912"/>
                <a:gd name="connsiteY8" fmla="*/ 2162014 h 2162014"/>
                <a:gd name="connsiteX9" fmla="*/ 1237122 w 2079912"/>
                <a:gd name="connsiteY9" fmla="*/ 623403 h 2162014"/>
                <a:gd name="connsiteX10" fmla="*/ 1485931 w 2079912"/>
                <a:gd name="connsiteY10" fmla="*/ 625620 h 2162014"/>
                <a:gd name="connsiteX11" fmla="*/ 1493818 w 2079912"/>
                <a:gd name="connsiteY11" fmla="*/ 890231 h 2162014"/>
                <a:gd name="connsiteX12" fmla="*/ 586098 w 2079912"/>
                <a:gd name="connsiteY12" fmla="*/ 1271786 h 2162014"/>
                <a:gd name="connsiteX13" fmla="*/ 842790 w 2079912"/>
                <a:gd name="connsiteY13" fmla="*/ 1538611 h 2162014"/>
                <a:gd name="connsiteX14" fmla="*/ 593984 w 2079912"/>
                <a:gd name="connsiteY14" fmla="*/ 1536394 h 2162014"/>
                <a:gd name="connsiteX15" fmla="*/ 566594 w 2079912"/>
                <a:gd name="connsiteY15" fmla="*/ 617430 h 2162014"/>
                <a:gd name="connsiteX16" fmla="*/ 846141 w 2079912"/>
                <a:gd name="connsiteY16" fmla="*/ 619920 h 2162014"/>
                <a:gd name="connsiteX17" fmla="*/ 575067 w 2079912"/>
                <a:gd name="connsiteY17" fmla="*/ 901694 h 2162014"/>
                <a:gd name="connsiteX18" fmla="*/ 281452 w 2079912"/>
                <a:gd name="connsiteY18" fmla="*/ 788445 h 2162014"/>
                <a:gd name="connsiteX19" fmla="*/ 299450 w 2079912"/>
                <a:gd name="connsiteY19" fmla="*/ 1392277 h 2162014"/>
                <a:gd name="connsiteX20" fmla="*/ 0 w 2079912"/>
                <a:gd name="connsiteY20" fmla="*/ 1081007 h 2162014"/>
                <a:gd name="connsiteX21" fmla="*/ 1039956 w 2079912"/>
                <a:gd name="connsiteY21" fmla="*/ 0 h 2162014"/>
                <a:gd name="connsiteX22" fmla="*/ 1361648 w 2079912"/>
                <a:gd name="connsiteY22" fmla="*/ 334391 h 2162014"/>
                <a:gd name="connsiteX23" fmla="*/ 723731 w 2079912"/>
                <a:gd name="connsiteY23" fmla="*/ 328708 h 216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79912" h="2162014">
                  <a:moveTo>
                    <a:pt x="1504848" y="1260317"/>
                  </a:moveTo>
                  <a:lnTo>
                    <a:pt x="1513320" y="1544584"/>
                  </a:lnTo>
                  <a:lnTo>
                    <a:pt x="1233771" y="1542094"/>
                  </a:lnTo>
                  <a:close/>
                  <a:moveTo>
                    <a:pt x="1780465" y="769740"/>
                  </a:moveTo>
                  <a:lnTo>
                    <a:pt x="2079912" y="1081007"/>
                  </a:lnTo>
                  <a:lnTo>
                    <a:pt x="1798462" y="1373566"/>
                  </a:lnTo>
                  <a:close/>
                  <a:moveTo>
                    <a:pt x="718264" y="1827623"/>
                  </a:moveTo>
                  <a:lnTo>
                    <a:pt x="1356181" y="1833306"/>
                  </a:lnTo>
                  <a:lnTo>
                    <a:pt x="1039956" y="2162014"/>
                  </a:lnTo>
                  <a:close/>
                  <a:moveTo>
                    <a:pt x="1237122" y="623403"/>
                  </a:moveTo>
                  <a:lnTo>
                    <a:pt x="1485931" y="625620"/>
                  </a:lnTo>
                  <a:lnTo>
                    <a:pt x="1493818" y="890231"/>
                  </a:lnTo>
                  <a:close/>
                  <a:moveTo>
                    <a:pt x="586098" y="1271786"/>
                  </a:moveTo>
                  <a:lnTo>
                    <a:pt x="842790" y="1538611"/>
                  </a:lnTo>
                  <a:lnTo>
                    <a:pt x="593984" y="1536394"/>
                  </a:lnTo>
                  <a:close/>
                  <a:moveTo>
                    <a:pt x="566594" y="617430"/>
                  </a:moveTo>
                  <a:lnTo>
                    <a:pt x="846141" y="619920"/>
                  </a:lnTo>
                  <a:lnTo>
                    <a:pt x="575067" y="901694"/>
                  </a:lnTo>
                  <a:close/>
                  <a:moveTo>
                    <a:pt x="281452" y="788445"/>
                  </a:moveTo>
                  <a:lnTo>
                    <a:pt x="299450" y="1392277"/>
                  </a:lnTo>
                  <a:lnTo>
                    <a:pt x="0" y="1081007"/>
                  </a:lnTo>
                  <a:close/>
                  <a:moveTo>
                    <a:pt x="1039956" y="0"/>
                  </a:moveTo>
                  <a:lnTo>
                    <a:pt x="1361648" y="334391"/>
                  </a:lnTo>
                  <a:lnTo>
                    <a:pt x="723731" y="32870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0000"/>
                </a:gs>
                <a:gs pos="0">
                  <a:srgbClr val="FFC000"/>
                </a:gs>
              </a:gsLst>
              <a:lin ang="135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sp>
        <p:nvSpPr>
          <p:cNvPr id="960" name="Clock">
            <a:extLst>
              <a:ext uri="{FF2B5EF4-FFF2-40B4-BE49-F238E27FC236}">
                <a16:creationId xmlns:a16="http://schemas.microsoft.com/office/drawing/2014/main" id="{7C1F3C19-4A48-6DD5-CB39-994EC2DAD6FF}"/>
              </a:ext>
            </a:extLst>
          </p:cNvPr>
          <p:cNvSpPr txBox="1"/>
          <p:nvPr/>
        </p:nvSpPr>
        <p:spPr>
          <a:xfrm>
            <a:off x="8875059" y="6503480"/>
            <a:ext cx="1576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t-EE">
                <a:solidFill>
                  <a:srgbClr val="FFFFFF"/>
                </a:solidFill>
                <a:latin typeface="Candara" panose="020E0502030303020204" pitchFamily="34" charset="0"/>
              </a:rPr>
              <a:t>12:32:03</a:t>
            </a:r>
            <a:endParaRPr lang="et-EE" dirty="0">
              <a:solidFill>
                <a:srgbClr val="FFFFFF"/>
              </a:solidFill>
              <a:latin typeface="Candara" panose="020E0502030303020204" pitchFamily="34" charset="0"/>
            </a:endParaRPr>
          </a:p>
        </p:txBody>
      </p:sp>
      <p:sp>
        <p:nvSpPr>
          <p:cNvPr id="15204" name="AutosaveTime" hidden="1">
            <a:extLst>
              <a:ext uri="{FF2B5EF4-FFF2-40B4-BE49-F238E27FC236}">
                <a16:creationId xmlns:a16="http://schemas.microsoft.com/office/drawing/2014/main" id="{2896CB3A-7E95-4079-B71E-8F6B01917668}"/>
              </a:ext>
            </a:extLst>
          </p:cNvPr>
          <p:cNvSpPr/>
          <p:nvPr/>
        </p:nvSpPr>
        <p:spPr>
          <a:xfrm>
            <a:off x="6554788" y="109964"/>
            <a:ext cx="1485900" cy="345057"/>
          </a:xfrm>
          <a:prstGeom prst="rect">
            <a:avLst/>
          </a:prstGeom>
          <a:solidFill>
            <a:srgbClr val="0099CC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600">
                <a:latin typeface="Consolas" panose="020B0609020204030204" pitchFamily="49" charset="0"/>
              </a:rPr>
              <a:t>36</a:t>
            </a:r>
            <a:endParaRPr lang="et-EE" sz="1600" dirty="0">
              <a:latin typeface="Consolas" panose="020B0609020204030204" pitchFamily="49" charset="0"/>
            </a:endParaRPr>
          </a:p>
        </p:txBody>
      </p:sp>
      <p:sp>
        <p:nvSpPr>
          <p:cNvPr id="5" name="TaskbarButtonSample" hidden="1">
            <a:hlinkClick r:id="" action="ppaction://macro?name=MinimizeRestore"/>
            <a:extLst>
              <a:ext uri="{FF2B5EF4-FFF2-40B4-BE49-F238E27FC236}">
                <a16:creationId xmlns:a16="http://schemas.microsoft.com/office/drawing/2014/main" id="{2E0DD631-5585-A5A7-0A4E-852E2D8BC277}"/>
              </a:ext>
            </a:extLst>
          </p:cNvPr>
          <p:cNvSpPr/>
          <p:nvPr/>
        </p:nvSpPr>
        <p:spPr>
          <a:xfrm>
            <a:off x="676386" y="6511252"/>
            <a:ext cx="1732078" cy="369332"/>
          </a:xfrm>
          <a:prstGeom prst="rect">
            <a:avLst/>
          </a:prstGeom>
          <a:solidFill>
            <a:schemeClr val="tx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t-EE" sz="1600" dirty="0">
                <a:latin typeface="Candara" panose="020E0502030303020204" pitchFamily="34" charset="0"/>
              </a:rPr>
              <a:t>AppName</a:t>
            </a:r>
          </a:p>
        </p:txBody>
      </p:sp>
      <p:sp>
        <p:nvSpPr>
          <p:cNvPr id="2" name="Username" hidden="1">
            <a:hlinkClick r:id="rId5" action="ppaction://hlinksldjump"/>
            <a:extLst>
              <a:ext uri="{FF2B5EF4-FFF2-40B4-BE49-F238E27FC236}">
                <a16:creationId xmlns:a16="http://schemas.microsoft.com/office/drawing/2014/main" id="{D8EB75AD-5502-008F-A807-5170B24C7F87}"/>
              </a:ext>
            </a:extLst>
          </p:cNvPr>
          <p:cNvSpPr/>
          <p:nvPr/>
        </p:nvSpPr>
        <p:spPr>
          <a:xfrm>
            <a:off x="8164513" y="109964"/>
            <a:ext cx="1485900" cy="345057"/>
          </a:xfrm>
          <a:prstGeom prst="rect">
            <a:avLst/>
          </a:prstGeom>
          <a:solidFill>
            <a:srgbClr val="3333FF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1400">
                <a:latin typeface="Consolas" panose="020B0609020204030204" pitchFamily="49" charset="0"/>
              </a:rPr>
              <a:t>Nobody</a:t>
            </a:r>
            <a:endParaRPr lang="et-EE" sz="1400" dirty="0"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273F55-8952-478A-54AC-74D598CA3123}"/>
              </a:ext>
            </a:extLst>
          </p:cNvPr>
          <p:cNvSpPr txBox="1"/>
          <p:nvPr/>
        </p:nvSpPr>
        <p:spPr>
          <a:xfrm>
            <a:off x="8538474" y="5995649"/>
            <a:ext cx="36535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>
                <a:ln w="3175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ndara" panose="020E0502030303020204" pitchFamily="34" charset="0"/>
              </a:rPr>
              <a:t>Codename OrangePath/OS</a:t>
            </a:r>
          </a:p>
          <a:p>
            <a:pPr algn="r"/>
            <a:r>
              <a:rPr lang="en-US" sz="900">
                <a:ln w="3175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ndara" panose="020E0502030303020204" pitchFamily="34" charset="0"/>
              </a:rPr>
              <a:t>Build 954</a:t>
            </a:r>
          </a:p>
          <a:p>
            <a:pPr algn="r"/>
            <a:r>
              <a:rPr lang="en-US" sz="900">
                <a:ln w="3175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ndara" panose="020E0502030303020204" pitchFamily="34" charset="0"/>
              </a:rPr>
              <a:t>For evaluation purposes only</a:t>
            </a:r>
            <a:endParaRPr lang="en-US" sz="900" dirty="0">
              <a:ln w="3175">
                <a:noFill/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ndara" panose="020E0502030303020204" pitchFamily="34" charset="0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AxTextBox" r:id="rId1" imgW="5638680" imgH="295200"/>
        </mc:Choice>
        <mc:Fallback>
          <p:control name="AxTextBox" r:id="rId1" imgW="5638680" imgH="295200">
            <p:pic>
              <p:nvPicPr>
                <p:cNvPr id="20030" name="AxTextBox" hidden="1">
                  <a:extLst>
                    <a:ext uri="{FF2B5EF4-FFF2-40B4-BE49-F238E27FC236}">
                      <a16:creationId xmlns:a16="http://schemas.microsoft.com/office/drawing/2014/main" id="{1B353295-475E-25A0-B043-C440EAE49C41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64735" y="5431490"/>
                  <a:ext cx="5638175" cy="298292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AxComboBox" r:id="rId2" imgW="647640" imgH="266760"/>
        </mc:Choice>
        <mc:Fallback>
          <p:control name="AxComboBox" r:id="rId2" imgW="647640" imgH="266760">
            <p:pic>
              <p:nvPicPr>
                <p:cNvPr id="6823" name="AxComboBox" hidden="1">
                  <a:extLst>
                    <a:ext uri="{FF2B5EF4-FFF2-40B4-BE49-F238E27FC236}">
                      <a16:creationId xmlns:a16="http://schemas.microsoft.com/office/drawing/2014/main" id="{02E74CAA-290C-CA8E-4A6B-AFCB3C77496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0997357" y="6858140"/>
                  <a:ext cx="647700" cy="268287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8080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7" name="BootText">
            <a:extLst>
              <a:ext uri="{FF2B5EF4-FFF2-40B4-BE49-F238E27FC236}">
                <a16:creationId xmlns:a16="http://schemas.microsoft.com/office/drawing/2014/main" id="{794A90EB-AFEF-CDAE-3CE8-56F8A656C085}"/>
              </a:ext>
            </a:extLst>
          </p:cNvPr>
          <p:cNvSpPr txBox="1"/>
          <p:nvPr/>
        </p:nvSpPr>
        <p:spPr>
          <a:xfrm>
            <a:off x="0" y="324814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sz="2400">
                <a:latin typeface="+mj-lt"/>
              </a:rPr>
              <a:t>Window templates</a:t>
            </a:r>
            <a:endParaRPr lang="en-US" sz="2400" dirty="0">
              <a:latin typeface="+mj-lt"/>
            </a:endParaRPr>
          </a:p>
        </p:txBody>
      </p:sp>
      <p:sp>
        <p:nvSpPr>
          <p:cNvPr id="61488" name="Bootlogo">
            <a:extLst>
              <a:ext uri="{FF2B5EF4-FFF2-40B4-BE49-F238E27FC236}">
                <a16:creationId xmlns:a16="http://schemas.microsoft.com/office/drawing/2014/main" id="{8515C6CA-F7D9-2857-7A5B-7B1D91189DCC}"/>
              </a:ext>
            </a:extLst>
          </p:cNvPr>
          <p:cNvSpPr/>
          <p:nvPr/>
        </p:nvSpPr>
        <p:spPr>
          <a:xfrm>
            <a:off x="5428206" y="2381922"/>
            <a:ext cx="1335586" cy="1388306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>
                  <a:alpha val="0"/>
                </a:srgbClr>
              </a:gs>
              <a:gs pos="0">
                <a:schemeClr val="accent4">
                  <a:alpha val="0"/>
                </a:schemeClr>
              </a:gs>
            </a:gsLst>
            <a:lin ang="13500000" scaled="1"/>
            <a:tileRect/>
          </a:gradFill>
          <a:ln>
            <a:noFill/>
          </a:ln>
          <a:scene3d>
            <a:camera prst="orthographicFront">
              <a:rot lat="5400000" lon="10800000" rev="0"/>
            </a:camera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  <p:grpSp>
        <p:nvGrpSpPr>
          <p:cNvPr id="61489" name="AppCalc" hidden="1">
            <a:extLst>
              <a:ext uri="{FF2B5EF4-FFF2-40B4-BE49-F238E27FC236}">
                <a16:creationId xmlns:a16="http://schemas.microsoft.com/office/drawing/2014/main" id="{D30D2D04-AC75-216B-23B5-FE82CC857FEA}"/>
              </a:ext>
            </a:extLst>
          </p:cNvPr>
          <p:cNvGrpSpPr/>
          <p:nvPr/>
        </p:nvGrpSpPr>
        <p:grpSpPr>
          <a:xfrm>
            <a:off x="4850149" y="1642620"/>
            <a:ext cx="2491703" cy="3572760"/>
            <a:chOff x="9490751" y="3001988"/>
            <a:chExt cx="2491703" cy="3572760"/>
          </a:xfrm>
        </p:grpSpPr>
        <p:sp>
          <p:nvSpPr>
            <p:cNvPr id="61490" name="WindowFrameAppCalc_" hidden="1">
              <a:extLst>
                <a:ext uri="{FF2B5EF4-FFF2-40B4-BE49-F238E27FC236}">
                  <a16:creationId xmlns:a16="http://schemas.microsoft.com/office/drawing/2014/main" id="{3925AB31-189B-A667-9706-5F86CCDDEC1F}"/>
                </a:ext>
              </a:extLst>
            </p:cNvPr>
            <p:cNvSpPr/>
            <p:nvPr/>
          </p:nvSpPr>
          <p:spPr>
            <a:xfrm>
              <a:off x="9490751" y="3003363"/>
              <a:ext cx="2467500" cy="3571385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491" name="WindowAppCalc_" hidden="1">
              <a:extLst>
                <a:ext uri="{FF2B5EF4-FFF2-40B4-BE49-F238E27FC236}">
                  <a16:creationId xmlns:a16="http://schemas.microsoft.com/office/drawing/2014/main" id="{2F310212-7207-2764-EE5A-54AABA36FBB0}"/>
                </a:ext>
              </a:extLst>
            </p:cNvPr>
            <p:cNvSpPr/>
            <p:nvPr/>
          </p:nvSpPr>
          <p:spPr>
            <a:xfrm>
              <a:off x="9577645" y="3294941"/>
              <a:ext cx="2300723" cy="3203274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144000" tIns="108000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20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0</a:t>
              </a:r>
            </a:p>
          </p:txBody>
        </p:sp>
        <p:sp>
          <p:nvSpPr>
            <p:cNvPr id="61492" name="CloseAppCalc_" hidden="1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4BA6060F-B0F7-5FFF-82A2-1730A79CF4EB}"/>
                </a:ext>
              </a:extLst>
            </p:cNvPr>
            <p:cNvSpPr/>
            <p:nvPr/>
          </p:nvSpPr>
          <p:spPr>
            <a:xfrm>
              <a:off x="11318503" y="3001988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1493" name="HandleAppCalc_" hidden="1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299A927B-5898-A4BA-72E1-46B24F23D5CC}"/>
                </a:ext>
              </a:extLst>
            </p:cNvPr>
            <p:cNvSpPr/>
            <p:nvPr/>
          </p:nvSpPr>
          <p:spPr>
            <a:xfrm>
              <a:off x="11875086" y="6469668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grpSp>
          <p:nvGrpSpPr>
            <p:cNvPr id="61494" name="Shape6AppCalc_" hidden="1">
              <a:extLst>
                <a:ext uri="{FF2B5EF4-FFF2-40B4-BE49-F238E27FC236}">
                  <a16:creationId xmlns:a16="http://schemas.microsoft.com/office/drawing/2014/main" id="{50A79CD3-FB7F-D61A-6FEF-F339072F5E63}"/>
                </a:ext>
              </a:extLst>
            </p:cNvPr>
            <p:cNvGrpSpPr/>
            <p:nvPr/>
          </p:nvGrpSpPr>
          <p:grpSpPr>
            <a:xfrm>
              <a:off x="9706609" y="3881523"/>
              <a:ext cx="2053580" cy="2422099"/>
              <a:chOff x="12428524" y="1036281"/>
              <a:chExt cx="2053580" cy="2422099"/>
            </a:xfrm>
          </p:grpSpPr>
          <p:sp>
            <p:nvSpPr>
              <p:cNvPr id="61499" name="7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1DAA1084-1911-9BC2-9098-7B9D73A0CBB2}"/>
                  </a:ext>
                </a:extLst>
              </p:cNvPr>
              <p:cNvSpPr/>
              <p:nvPr/>
            </p:nvSpPr>
            <p:spPr>
              <a:xfrm>
                <a:off x="12428524" y="1036281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7</a:t>
                </a:r>
              </a:p>
            </p:txBody>
          </p:sp>
          <p:sp>
            <p:nvSpPr>
              <p:cNvPr id="61500" name="8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0975E537-63C2-446D-7A5B-DF6605A636C3}"/>
                  </a:ext>
                </a:extLst>
              </p:cNvPr>
              <p:cNvSpPr/>
              <p:nvPr/>
            </p:nvSpPr>
            <p:spPr>
              <a:xfrm>
                <a:off x="12975241" y="1037133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8</a:t>
                </a:r>
              </a:p>
            </p:txBody>
          </p:sp>
          <p:sp>
            <p:nvSpPr>
              <p:cNvPr id="61501" name="4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A4398921-AD93-EF96-5C31-850378823C61}"/>
                  </a:ext>
                </a:extLst>
              </p:cNvPr>
              <p:cNvSpPr/>
              <p:nvPr/>
            </p:nvSpPr>
            <p:spPr>
              <a:xfrm>
                <a:off x="12437667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4</a:t>
                </a:r>
              </a:p>
            </p:txBody>
          </p:sp>
          <p:sp>
            <p:nvSpPr>
              <p:cNvPr id="61502" name="9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0DFD35EF-4C59-0108-BC87-3F8B8F99127E}"/>
                  </a:ext>
                </a:extLst>
              </p:cNvPr>
              <p:cNvSpPr/>
              <p:nvPr/>
            </p:nvSpPr>
            <p:spPr>
              <a:xfrm>
                <a:off x="13486948" y="1039456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9</a:t>
                </a:r>
              </a:p>
            </p:txBody>
          </p:sp>
          <p:sp>
            <p:nvSpPr>
              <p:cNvPr id="61503" name="5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95D60654-37B2-91B6-CEB3-B90663E49CFC}"/>
                  </a:ext>
                </a:extLst>
              </p:cNvPr>
              <p:cNvSpPr/>
              <p:nvPr/>
            </p:nvSpPr>
            <p:spPr>
              <a:xfrm>
                <a:off x="12970333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5</a:t>
                </a:r>
              </a:p>
            </p:txBody>
          </p:sp>
          <p:sp>
            <p:nvSpPr>
              <p:cNvPr id="61504" name="6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150AF3D1-B369-1B4A-6FF6-E594BFA4C38F}"/>
                  </a:ext>
                </a:extLst>
              </p:cNvPr>
              <p:cNvSpPr/>
              <p:nvPr/>
            </p:nvSpPr>
            <p:spPr>
              <a:xfrm>
                <a:off x="13487197" y="1532789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6</a:t>
                </a:r>
              </a:p>
            </p:txBody>
          </p:sp>
          <p:sp>
            <p:nvSpPr>
              <p:cNvPr id="61505" name="1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BCC5B7F4-F773-2615-513C-B42A4E458D89}"/>
                  </a:ext>
                </a:extLst>
              </p:cNvPr>
              <p:cNvSpPr/>
              <p:nvPr/>
            </p:nvSpPr>
            <p:spPr>
              <a:xfrm>
                <a:off x="12437667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1</a:t>
                </a:r>
              </a:p>
            </p:txBody>
          </p:sp>
          <p:sp>
            <p:nvSpPr>
              <p:cNvPr id="61506" name="2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08EC1206-CD4E-971C-5F3A-DA710C6EECE5}"/>
                  </a:ext>
                </a:extLst>
              </p:cNvPr>
              <p:cNvSpPr/>
              <p:nvPr/>
            </p:nvSpPr>
            <p:spPr>
              <a:xfrm>
                <a:off x="12970333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2</a:t>
                </a:r>
              </a:p>
            </p:txBody>
          </p:sp>
          <p:sp>
            <p:nvSpPr>
              <p:cNvPr id="61507" name="3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10139A57-7701-15E9-8A53-0EE5E2EB8F28}"/>
                  </a:ext>
                </a:extLst>
              </p:cNvPr>
              <p:cNvSpPr/>
              <p:nvPr/>
            </p:nvSpPr>
            <p:spPr>
              <a:xfrm>
                <a:off x="13487197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3</a:t>
                </a:r>
              </a:p>
            </p:txBody>
          </p:sp>
          <p:sp>
            <p:nvSpPr>
              <p:cNvPr id="61508" name="0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15D183E3-A2F1-7A8F-C41D-E8418B478C51}"/>
                  </a:ext>
                </a:extLst>
              </p:cNvPr>
              <p:cNvSpPr/>
              <p:nvPr/>
            </p:nvSpPr>
            <p:spPr>
              <a:xfrm>
                <a:off x="12970333" y="2515838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0</a:t>
                </a:r>
              </a:p>
            </p:txBody>
          </p:sp>
          <p:sp>
            <p:nvSpPr>
              <p:cNvPr id="61509" name="Plus" hidden="1">
                <a:hlinkClick r:id="" action="ppaction://macro?name=CalcAdd"/>
                <a:extLst>
                  <a:ext uri="{FF2B5EF4-FFF2-40B4-BE49-F238E27FC236}">
                    <a16:creationId xmlns:a16="http://schemas.microsoft.com/office/drawing/2014/main" id="{66FC1B3D-65D2-CC47-9F33-84EB7F3D742F}"/>
                  </a:ext>
                </a:extLst>
              </p:cNvPr>
              <p:cNvSpPr/>
              <p:nvPr/>
            </p:nvSpPr>
            <p:spPr>
              <a:xfrm>
                <a:off x="14006516" y="1036281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+</a:t>
                </a:r>
              </a:p>
            </p:txBody>
          </p:sp>
          <p:sp>
            <p:nvSpPr>
              <p:cNvPr id="61510" name="Minus" hidden="1">
                <a:hlinkClick r:id="" action="ppaction://macro?name=CalcSub"/>
                <a:extLst>
                  <a:ext uri="{FF2B5EF4-FFF2-40B4-BE49-F238E27FC236}">
                    <a16:creationId xmlns:a16="http://schemas.microsoft.com/office/drawing/2014/main" id="{481439C2-01C9-7F66-FC96-ACCC834B0D12}"/>
                  </a:ext>
                </a:extLst>
              </p:cNvPr>
              <p:cNvSpPr/>
              <p:nvPr/>
            </p:nvSpPr>
            <p:spPr>
              <a:xfrm>
                <a:off x="14006516" y="1532788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-</a:t>
                </a:r>
              </a:p>
            </p:txBody>
          </p:sp>
          <p:sp>
            <p:nvSpPr>
              <p:cNvPr id="61511" name="Multiply" hidden="1">
                <a:hlinkClick r:id="" action="ppaction://macro?name=CalcMul"/>
                <a:extLst>
                  <a:ext uri="{FF2B5EF4-FFF2-40B4-BE49-F238E27FC236}">
                    <a16:creationId xmlns:a16="http://schemas.microsoft.com/office/drawing/2014/main" id="{5EC83930-91EA-26D5-815B-F07C9F3C232E}"/>
                  </a:ext>
                </a:extLst>
              </p:cNvPr>
              <p:cNvSpPr/>
              <p:nvPr/>
            </p:nvSpPr>
            <p:spPr>
              <a:xfrm>
                <a:off x="14003996" y="2026122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*</a:t>
                </a:r>
              </a:p>
            </p:txBody>
          </p:sp>
          <p:sp>
            <p:nvSpPr>
              <p:cNvPr id="61512" name="Equals" hidden="1">
                <a:hlinkClick r:id="" action="ppaction://macro?name=CalcEqu"/>
                <a:extLst>
                  <a:ext uri="{FF2B5EF4-FFF2-40B4-BE49-F238E27FC236}">
                    <a16:creationId xmlns:a16="http://schemas.microsoft.com/office/drawing/2014/main" id="{05486875-BA98-2F89-D857-22EC8F3C9D83}"/>
                  </a:ext>
                </a:extLst>
              </p:cNvPr>
              <p:cNvSpPr/>
              <p:nvPr/>
            </p:nvSpPr>
            <p:spPr>
              <a:xfrm>
                <a:off x="13486947" y="2520635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=</a:t>
                </a:r>
              </a:p>
            </p:txBody>
          </p:sp>
          <p:sp>
            <p:nvSpPr>
              <p:cNvPr id="61513" name="Division" hidden="1">
                <a:hlinkClick r:id="" action="ppaction://macro?name=CalcDiv"/>
                <a:extLst>
                  <a:ext uri="{FF2B5EF4-FFF2-40B4-BE49-F238E27FC236}">
                    <a16:creationId xmlns:a16="http://schemas.microsoft.com/office/drawing/2014/main" id="{124EB350-08BC-A9C1-29E8-FCF41B9DC118}"/>
                  </a:ext>
                </a:extLst>
              </p:cNvPr>
              <p:cNvSpPr/>
              <p:nvPr/>
            </p:nvSpPr>
            <p:spPr>
              <a:xfrm>
                <a:off x="14003996" y="2520587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/</a:t>
                </a:r>
              </a:p>
            </p:txBody>
          </p:sp>
          <p:sp>
            <p:nvSpPr>
              <p:cNvPr id="61514" name="Period" hidden="1">
                <a:hlinkClick r:id="" action="ppaction://macro?name=CalcNumber"/>
                <a:extLst>
                  <a:ext uri="{FF2B5EF4-FFF2-40B4-BE49-F238E27FC236}">
                    <a16:creationId xmlns:a16="http://schemas.microsoft.com/office/drawing/2014/main" id="{B2F88DAE-C4CE-D29D-77AC-5B9FC794E890}"/>
                  </a:ext>
                </a:extLst>
              </p:cNvPr>
              <p:cNvSpPr/>
              <p:nvPr/>
            </p:nvSpPr>
            <p:spPr>
              <a:xfrm>
                <a:off x="12442175" y="2520587"/>
                <a:ext cx="470773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,</a:t>
                </a:r>
              </a:p>
            </p:txBody>
          </p:sp>
          <p:sp>
            <p:nvSpPr>
              <p:cNvPr id="61515" name="Clear" hidden="1">
                <a:hlinkClick r:id="" action="ppaction://macro?name=CalcClear"/>
                <a:extLst>
                  <a:ext uri="{FF2B5EF4-FFF2-40B4-BE49-F238E27FC236}">
                    <a16:creationId xmlns:a16="http://schemas.microsoft.com/office/drawing/2014/main" id="{E4BBFF70-5245-438A-24F0-4B30CD111905}"/>
                  </a:ext>
                </a:extLst>
              </p:cNvPr>
              <p:cNvSpPr/>
              <p:nvPr/>
            </p:nvSpPr>
            <p:spPr>
              <a:xfrm>
                <a:off x="12442174" y="3014394"/>
                <a:ext cx="1005638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Clear</a:t>
                </a:r>
              </a:p>
            </p:txBody>
          </p:sp>
          <p:sp>
            <p:nvSpPr>
              <p:cNvPr id="61516" name="Reset" hidden="1">
                <a:hlinkClick r:id="" action="ppaction://macro?name=CalcReset"/>
                <a:extLst>
                  <a:ext uri="{FF2B5EF4-FFF2-40B4-BE49-F238E27FC236}">
                    <a16:creationId xmlns:a16="http://schemas.microsoft.com/office/drawing/2014/main" id="{0CFF502E-397E-3027-E6A8-15445DE1E9B6}"/>
                  </a:ext>
                </a:extLst>
              </p:cNvPr>
              <p:cNvSpPr/>
              <p:nvPr/>
            </p:nvSpPr>
            <p:spPr>
              <a:xfrm>
                <a:off x="13476466" y="3015757"/>
                <a:ext cx="1005638" cy="442623"/>
              </a:xfrm>
              <a:prstGeom prst="snip2DiagRect">
                <a:avLst/>
              </a:prstGeom>
              <a:gradFill>
                <a:gsLst>
                  <a:gs pos="0">
                    <a:schemeClr val="accent1"/>
                  </a:gs>
                  <a:gs pos="50000">
                    <a:schemeClr val="accent1"/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t-EE" sz="1600" dirty="0">
                    <a:latin typeface="Candara" panose="020E0502030303020204" pitchFamily="34" charset="0"/>
                  </a:rPr>
                  <a:t>Reset</a:t>
                </a:r>
              </a:p>
            </p:txBody>
          </p:sp>
        </p:grpSp>
        <p:sp>
          <p:nvSpPr>
            <p:cNvPr id="61495" name="WindowTitleAppCalc_" hidden="1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EBF00914-E26E-D4E3-BE8A-430722B014EE}"/>
                </a:ext>
              </a:extLst>
            </p:cNvPr>
            <p:cNvSpPr txBox="1"/>
            <p:nvPr/>
          </p:nvSpPr>
          <p:spPr>
            <a:xfrm>
              <a:off x="9577645" y="3012826"/>
              <a:ext cx="11698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Calculator</a:t>
              </a:r>
            </a:p>
          </p:txBody>
        </p:sp>
        <p:sp>
          <p:nvSpPr>
            <p:cNvPr id="61496" name="Shape7AppCalc_" hidden="1">
              <a:extLst>
                <a:ext uri="{FF2B5EF4-FFF2-40B4-BE49-F238E27FC236}">
                  <a16:creationId xmlns:a16="http://schemas.microsoft.com/office/drawing/2014/main" id="{30EB53B6-787F-3DED-F1CE-84BE4CE68B07}"/>
                </a:ext>
              </a:extLst>
            </p:cNvPr>
            <p:cNvSpPr txBox="1"/>
            <p:nvPr/>
          </p:nvSpPr>
          <p:spPr>
            <a:xfrm>
              <a:off x="10796606" y="3379720"/>
              <a:ext cx="8236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dirty="0">
                  <a:noFill/>
                  <a:latin typeface="Candara" panose="020E0502030303020204" pitchFamily="34" charset="0"/>
                </a:rPr>
                <a:t>0</a:t>
              </a:r>
            </a:p>
          </p:txBody>
        </p:sp>
        <p:sp>
          <p:nvSpPr>
            <p:cNvPr id="61497" name="Shape8AppCalc_" hidden="1">
              <a:extLst>
                <a:ext uri="{FF2B5EF4-FFF2-40B4-BE49-F238E27FC236}">
                  <a16:creationId xmlns:a16="http://schemas.microsoft.com/office/drawing/2014/main" id="{6267E215-F686-E0E5-FF69-AC78B1268B6F}"/>
                </a:ext>
              </a:extLst>
            </p:cNvPr>
            <p:cNvSpPr txBox="1"/>
            <p:nvPr/>
          </p:nvSpPr>
          <p:spPr>
            <a:xfrm>
              <a:off x="10777347" y="3372432"/>
              <a:ext cx="8236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dirty="0">
                  <a:noFill/>
                  <a:latin typeface="Candara" panose="020E0502030303020204" pitchFamily="34" charset="0"/>
                </a:rPr>
                <a:t>+</a:t>
              </a:r>
            </a:p>
          </p:txBody>
        </p:sp>
        <p:sp>
          <p:nvSpPr>
            <p:cNvPr id="61498" name="MinimizeAppCalc_" hidden="1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1B353A6C-54F5-F094-6801-E43A01DE8AE2}"/>
                </a:ext>
              </a:extLst>
            </p:cNvPr>
            <p:cNvSpPr/>
            <p:nvPr/>
          </p:nvSpPr>
          <p:spPr>
            <a:xfrm>
              <a:off x="10755344" y="3003780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61517" name="AppPaint" hidden="1">
            <a:extLst>
              <a:ext uri="{FF2B5EF4-FFF2-40B4-BE49-F238E27FC236}">
                <a16:creationId xmlns:a16="http://schemas.microsoft.com/office/drawing/2014/main" id="{C4A677AB-BCD9-AD01-54AD-51BA07C56711}"/>
              </a:ext>
            </a:extLst>
          </p:cNvPr>
          <p:cNvGrpSpPr/>
          <p:nvPr/>
        </p:nvGrpSpPr>
        <p:grpSpPr>
          <a:xfrm>
            <a:off x="3540062" y="1665367"/>
            <a:ext cx="5166769" cy="3511785"/>
            <a:chOff x="4906871" y="211907"/>
            <a:chExt cx="5166769" cy="3511785"/>
          </a:xfrm>
        </p:grpSpPr>
        <p:sp>
          <p:nvSpPr>
            <p:cNvPr id="61518" name="WindowFrameAppPaint_">
              <a:extLst>
                <a:ext uri="{FF2B5EF4-FFF2-40B4-BE49-F238E27FC236}">
                  <a16:creationId xmlns:a16="http://schemas.microsoft.com/office/drawing/2014/main" id="{5311D1A0-D053-C191-AEA2-09035CF15E7D}"/>
                </a:ext>
              </a:extLst>
            </p:cNvPr>
            <p:cNvSpPr/>
            <p:nvPr/>
          </p:nvSpPr>
          <p:spPr>
            <a:xfrm>
              <a:off x="4906871" y="211907"/>
              <a:ext cx="5166769" cy="3511785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1000">
                  <a:schemeClr val="accent5">
                    <a:lumMod val="75000"/>
                    <a:alpha val="70000"/>
                  </a:schemeClr>
                </a:gs>
                <a:gs pos="50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519" name="WindowTitleAppPaint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FFF95483-810C-5DCA-7E7C-5ED1A10EFF97}"/>
                </a:ext>
              </a:extLst>
            </p:cNvPr>
            <p:cNvSpPr txBox="1"/>
            <p:nvPr/>
          </p:nvSpPr>
          <p:spPr>
            <a:xfrm>
              <a:off x="4977122" y="219114"/>
              <a:ext cx="36349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Paint</a:t>
              </a:r>
            </a:p>
          </p:txBody>
        </p:sp>
        <p:sp>
          <p:nvSpPr>
            <p:cNvPr id="61520" name="CloseAppPaint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F7FE2B02-5999-08D1-429F-FF5E829C17D6}"/>
                </a:ext>
              </a:extLst>
            </p:cNvPr>
            <p:cNvSpPr/>
            <p:nvPr/>
          </p:nvSpPr>
          <p:spPr>
            <a:xfrm>
              <a:off x="9401275" y="213253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1521" name="HandleAppPaint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21373A9E-F58B-3FF0-FFEE-41E45294D046}"/>
                </a:ext>
              </a:extLst>
            </p:cNvPr>
            <p:cNvSpPr/>
            <p:nvPr/>
          </p:nvSpPr>
          <p:spPr>
            <a:xfrm>
              <a:off x="9961144" y="3618569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522" name="WindowAppPaint_">
              <a:extLst>
                <a:ext uri="{FF2B5EF4-FFF2-40B4-BE49-F238E27FC236}">
                  <a16:creationId xmlns:a16="http://schemas.microsoft.com/office/drawing/2014/main" id="{2C5F82C8-F65E-2496-370E-E9A60F9196D6}"/>
                </a:ext>
              </a:extLst>
            </p:cNvPr>
            <p:cNvSpPr/>
            <p:nvPr/>
          </p:nvSpPr>
          <p:spPr>
            <a:xfrm>
              <a:off x="5000748" y="506767"/>
              <a:ext cx="4955268" cy="3111802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50800" h="38100" prst="riblet"/>
              </a:sp3d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6000" b="0" i="0" u="none" strike="noStrike" kern="0" cap="none" spc="0" normalizeH="0" baseline="0" noProof="0" dirty="0">
                <a:ln w="38100">
                  <a:solidFill>
                    <a:srgbClr val="D40435"/>
                  </a:solidFill>
                </a:ln>
                <a:solidFill>
                  <a:prstClr val="black"/>
                </a:solidFill>
                <a:effectLst>
                  <a:glow rad="63500">
                    <a:srgbClr val="D40435"/>
                  </a:glow>
                </a:effectLst>
                <a:uLnTx/>
                <a:uFillTx/>
                <a:latin typeface="Candara" panose="020E0502030303020204" pitchFamily="34" charset="0"/>
              </a:endParaRPr>
            </a:p>
          </p:txBody>
        </p:sp>
        <p:grpSp>
          <p:nvGrpSpPr>
            <p:cNvPr id="61523" name="Shape6AppPaint_">
              <a:extLst>
                <a:ext uri="{FF2B5EF4-FFF2-40B4-BE49-F238E27FC236}">
                  <a16:creationId xmlns:a16="http://schemas.microsoft.com/office/drawing/2014/main" id="{F5B4C4CE-74C2-60D3-6D78-5F6307151B3E}"/>
                </a:ext>
              </a:extLst>
            </p:cNvPr>
            <p:cNvGrpSpPr/>
            <p:nvPr/>
          </p:nvGrpSpPr>
          <p:grpSpPr>
            <a:xfrm>
              <a:off x="5000936" y="507600"/>
              <a:ext cx="4116858" cy="3110969"/>
              <a:chOff x="5000936" y="507600"/>
              <a:chExt cx="4116858" cy="3110969"/>
            </a:xfrm>
          </p:grpSpPr>
          <p:sp>
            <p:nvSpPr>
              <p:cNvPr id="61533" name="Ristkülik 6153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95EDA66-B597-DF21-D761-3262DA977BDF}"/>
                  </a:ext>
                </a:extLst>
              </p:cNvPr>
              <p:cNvSpPr/>
              <p:nvPr/>
            </p:nvSpPr>
            <p:spPr>
              <a:xfrm>
                <a:off x="5000936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34" name="Ristkülik 6153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FD76BAF-8BA2-9B8C-4070-73E02414BCEA}"/>
                  </a:ext>
                </a:extLst>
              </p:cNvPr>
              <p:cNvSpPr/>
              <p:nvPr/>
            </p:nvSpPr>
            <p:spPr>
              <a:xfrm>
                <a:off x="5197794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35" name="Ristkülik 6153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C98016C-41EF-F48D-B6F5-D1974BAB1003}"/>
                  </a:ext>
                </a:extLst>
              </p:cNvPr>
              <p:cNvSpPr/>
              <p:nvPr/>
            </p:nvSpPr>
            <p:spPr>
              <a:xfrm>
                <a:off x="539465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36" name="Ristkülik 6153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A68AF03-18D8-FB8F-AD4A-529B4A0C4D69}"/>
                  </a:ext>
                </a:extLst>
              </p:cNvPr>
              <p:cNvSpPr/>
              <p:nvPr/>
            </p:nvSpPr>
            <p:spPr>
              <a:xfrm>
                <a:off x="5591510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37" name="Ristkülik 6153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CC5CB6C-9EEE-6247-A15E-BCFBA790E8DD}"/>
                  </a:ext>
                </a:extLst>
              </p:cNvPr>
              <p:cNvSpPr/>
              <p:nvPr/>
            </p:nvSpPr>
            <p:spPr>
              <a:xfrm>
                <a:off x="5783816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38" name="Ristkülik 6153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E36E35E-AE85-1892-0754-73F535709565}"/>
                  </a:ext>
                </a:extLst>
              </p:cNvPr>
              <p:cNvSpPr/>
              <p:nvPr/>
            </p:nvSpPr>
            <p:spPr>
              <a:xfrm>
                <a:off x="5980674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39" name="Ristkülik 6153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F8C357F-0135-C497-FD63-CF617EB34513}"/>
                  </a:ext>
                </a:extLst>
              </p:cNvPr>
              <p:cNvSpPr/>
              <p:nvPr/>
            </p:nvSpPr>
            <p:spPr>
              <a:xfrm>
                <a:off x="617753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0" name="Ristkülik 6153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7EA50EC-6E8C-6010-6A6A-0D13D6C359F5}"/>
                  </a:ext>
                </a:extLst>
              </p:cNvPr>
              <p:cNvSpPr/>
              <p:nvPr/>
            </p:nvSpPr>
            <p:spPr>
              <a:xfrm>
                <a:off x="6374390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1" name="Ristkülik 6154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4821943-D6D2-4C88-78ED-D028FB90004F}"/>
                  </a:ext>
                </a:extLst>
              </p:cNvPr>
              <p:cNvSpPr/>
              <p:nvPr/>
            </p:nvSpPr>
            <p:spPr>
              <a:xfrm>
                <a:off x="6566696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2" name="Ristkülik 6154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6D9017B-45DC-7BAF-DA85-B954E3807A2A}"/>
                  </a:ext>
                </a:extLst>
              </p:cNvPr>
              <p:cNvSpPr/>
              <p:nvPr/>
            </p:nvSpPr>
            <p:spPr>
              <a:xfrm>
                <a:off x="6763554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3" name="Ristkülik 6154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E1691C4-B5D1-E867-31C1-06684BD88EFF}"/>
                  </a:ext>
                </a:extLst>
              </p:cNvPr>
              <p:cNvSpPr/>
              <p:nvPr/>
            </p:nvSpPr>
            <p:spPr>
              <a:xfrm>
                <a:off x="696041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4" name="Ristkülik 6154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4DA144F-F7EB-EEEE-0BA5-221D1EE7C226}"/>
                  </a:ext>
                </a:extLst>
              </p:cNvPr>
              <p:cNvSpPr/>
              <p:nvPr/>
            </p:nvSpPr>
            <p:spPr>
              <a:xfrm>
                <a:off x="7157270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5" name="Ristkülik 6154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4684EAC-AFE9-AD22-9E83-E8B846BC3698}"/>
                  </a:ext>
                </a:extLst>
              </p:cNvPr>
              <p:cNvSpPr/>
              <p:nvPr/>
            </p:nvSpPr>
            <p:spPr>
              <a:xfrm>
                <a:off x="7349576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6" name="Ristkülik 6154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0A885C2-C3C8-6BCF-1961-DD04E7F97642}"/>
                  </a:ext>
                </a:extLst>
              </p:cNvPr>
              <p:cNvSpPr/>
              <p:nvPr/>
            </p:nvSpPr>
            <p:spPr>
              <a:xfrm>
                <a:off x="7546434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7" name="Ristkülik 6154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D33BB20-9039-BC01-40BB-6BC1E5FF0ADF}"/>
                  </a:ext>
                </a:extLst>
              </p:cNvPr>
              <p:cNvSpPr/>
              <p:nvPr/>
            </p:nvSpPr>
            <p:spPr>
              <a:xfrm>
                <a:off x="774329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8" name="Ristkülik 6154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8829825-CEDE-0720-BEE6-2702E202F80C}"/>
                  </a:ext>
                </a:extLst>
              </p:cNvPr>
              <p:cNvSpPr/>
              <p:nvPr/>
            </p:nvSpPr>
            <p:spPr>
              <a:xfrm>
                <a:off x="7940150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49" name="Ristkülik 6154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2398A72-D813-AB28-A1D3-9348A809B314}"/>
                  </a:ext>
                </a:extLst>
              </p:cNvPr>
              <p:cNvSpPr/>
              <p:nvPr/>
            </p:nvSpPr>
            <p:spPr>
              <a:xfrm>
                <a:off x="8136495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0" name="Ristkülik 6154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1C074E3-909C-5566-566F-8F9CBFE5DFBD}"/>
                  </a:ext>
                </a:extLst>
              </p:cNvPr>
              <p:cNvSpPr/>
              <p:nvPr/>
            </p:nvSpPr>
            <p:spPr>
              <a:xfrm>
                <a:off x="8333353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1" name="Ristkülik 6155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CA84DF4-B919-40F3-E7DD-123EDACE00A8}"/>
                  </a:ext>
                </a:extLst>
              </p:cNvPr>
              <p:cNvSpPr/>
              <p:nvPr/>
            </p:nvSpPr>
            <p:spPr>
              <a:xfrm>
                <a:off x="8525659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2" name="Ristkülik 6155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D20B68C-F37D-0B0F-4369-DE47F30E1523}"/>
                  </a:ext>
                </a:extLst>
              </p:cNvPr>
              <p:cNvSpPr/>
              <p:nvPr/>
            </p:nvSpPr>
            <p:spPr>
              <a:xfrm>
                <a:off x="8722517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3" name="Ristkülik 6155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57F92F4-5582-9562-F09D-122B2B687E5F}"/>
                  </a:ext>
                </a:extLst>
              </p:cNvPr>
              <p:cNvSpPr/>
              <p:nvPr/>
            </p:nvSpPr>
            <p:spPr>
              <a:xfrm>
                <a:off x="8918862" y="50760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4" name="Ristkülik 6155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4E0FC9E-C7AD-39FE-5846-D04F7178F31B}"/>
                  </a:ext>
                </a:extLst>
              </p:cNvPr>
              <p:cNvSpPr/>
              <p:nvPr/>
            </p:nvSpPr>
            <p:spPr>
              <a:xfrm>
                <a:off x="5000936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5" name="Ristkülik 6155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5BA0693-DD90-9770-956B-BEB48BE0CF8D}"/>
                  </a:ext>
                </a:extLst>
              </p:cNvPr>
              <p:cNvSpPr/>
              <p:nvPr/>
            </p:nvSpPr>
            <p:spPr>
              <a:xfrm>
                <a:off x="5197794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6" name="Ristkülik 6155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9F7D02E-596C-3674-D1FF-E0756D2D60D6}"/>
                  </a:ext>
                </a:extLst>
              </p:cNvPr>
              <p:cNvSpPr/>
              <p:nvPr/>
            </p:nvSpPr>
            <p:spPr>
              <a:xfrm>
                <a:off x="539465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7" name="Ristkülik 6155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586E21B-EA67-C289-396F-15AD2643A0BE}"/>
                  </a:ext>
                </a:extLst>
              </p:cNvPr>
              <p:cNvSpPr/>
              <p:nvPr/>
            </p:nvSpPr>
            <p:spPr>
              <a:xfrm>
                <a:off x="5591510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8" name="Ristkülik 6155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D2BF05A-43D8-3B8C-3719-004B284ED7A2}"/>
                  </a:ext>
                </a:extLst>
              </p:cNvPr>
              <p:cNvSpPr/>
              <p:nvPr/>
            </p:nvSpPr>
            <p:spPr>
              <a:xfrm>
                <a:off x="5783816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59" name="Ristkülik 6155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3037E34-F1CB-2BAA-F3A1-33D56500C111}"/>
                  </a:ext>
                </a:extLst>
              </p:cNvPr>
              <p:cNvSpPr/>
              <p:nvPr/>
            </p:nvSpPr>
            <p:spPr>
              <a:xfrm>
                <a:off x="5980674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0" name="Ristkülik 6155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C438028-352E-818B-6DAE-7F79FEEDE176}"/>
                  </a:ext>
                </a:extLst>
              </p:cNvPr>
              <p:cNvSpPr/>
              <p:nvPr/>
            </p:nvSpPr>
            <p:spPr>
              <a:xfrm>
                <a:off x="617753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1" name="Ristkülik 6156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B0AEAD7-7418-1BF5-6FE0-CAD6A0C45A67}"/>
                  </a:ext>
                </a:extLst>
              </p:cNvPr>
              <p:cNvSpPr/>
              <p:nvPr/>
            </p:nvSpPr>
            <p:spPr>
              <a:xfrm>
                <a:off x="6374390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2" name="Ristkülik 6156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3A26AB4-3236-38A5-622C-1F0EBE7BC1D0}"/>
                  </a:ext>
                </a:extLst>
              </p:cNvPr>
              <p:cNvSpPr/>
              <p:nvPr/>
            </p:nvSpPr>
            <p:spPr>
              <a:xfrm>
                <a:off x="6566696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3" name="Ristkülik 6156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70A90F5-5DCD-C3B4-BD1C-DF8C4A9CEFFB}"/>
                  </a:ext>
                </a:extLst>
              </p:cNvPr>
              <p:cNvSpPr/>
              <p:nvPr/>
            </p:nvSpPr>
            <p:spPr>
              <a:xfrm>
                <a:off x="6763554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4" name="Ristkülik 6156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919C689-2134-09CA-1E09-D3A3AC8135F2}"/>
                  </a:ext>
                </a:extLst>
              </p:cNvPr>
              <p:cNvSpPr/>
              <p:nvPr/>
            </p:nvSpPr>
            <p:spPr>
              <a:xfrm>
                <a:off x="696041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5" name="Ristkülik 6156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02DFED2-B274-29E8-85CA-0CBD21D78499}"/>
                  </a:ext>
                </a:extLst>
              </p:cNvPr>
              <p:cNvSpPr/>
              <p:nvPr/>
            </p:nvSpPr>
            <p:spPr>
              <a:xfrm>
                <a:off x="7157270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6" name="Ristkülik 6156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6FBFEB3-FC49-6C3E-5139-D99795E02B5B}"/>
                  </a:ext>
                </a:extLst>
              </p:cNvPr>
              <p:cNvSpPr/>
              <p:nvPr/>
            </p:nvSpPr>
            <p:spPr>
              <a:xfrm>
                <a:off x="7349576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7" name="Ristkülik 6156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7BA9DE1-0FFB-C2B5-842F-A12626D48497}"/>
                  </a:ext>
                </a:extLst>
              </p:cNvPr>
              <p:cNvSpPr/>
              <p:nvPr/>
            </p:nvSpPr>
            <p:spPr>
              <a:xfrm>
                <a:off x="7546434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8" name="Ristkülik 6156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0D2F782-1EB8-BA06-DF26-055D4BBEAD9B}"/>
                  </a:ext>
                </a:extLst>
              </p:cNvPr>
              <p:cNvSpPr/>
              <p:nvPr/>
            </p:nvSpPr>
            <p:spPr>
              <a:xfrm>
                <a:off x="774329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69" name="Ristkülik 6156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4157965-1D37-F8A2-8B7A-13E30E80E3EC}"/>
                  </a:ext>
                </a:extLst>
              </p:cNvPr>
              <p:cNvSpPr/>
              <p:nvPr/>
            </p:nvSpPr>
            <p:spPr>
              <a:xfrm>
                <a:off x="7940150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0" name="Ristkülik 6156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A1D8BDE-BCCD-4AAE-20C7-C3970CF2DED7}"/>
                  </a:ext>
                </a:extLst>
              </p:cNvPr>
              <p:cNvSpPr/>
              <p:nvPr/>
            </p:nvSpPr>
            <p:spPr>
              <a:xfrm>
                <a:off x="8136495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1" name="Ristkülik 6157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1F37577-2BFC-3B26-5FDF-A06AE8A15D4D}"/>
                  </a:ext>
                </a:extLst>
              </p:cNvPr>
              <p:cNvSpPr/>
              <p:nvPr/>
            </p:nvSpPr>
            <p:spPr>
              <a:xfrm>
                <a:off x="8333353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2" name="Ristkülik 6157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5F15D10-63C9-5F35-C80B-ED4493AB4787}"/>
                  </a:ext>
                </a:extLst>
              </p:cNvPr>
              <p:cNvSpPr/>
              <p:nvPr/>
            </p:nvSpPr>
            <p:spPr>
              <a:xfrm>
                <a:off x="8525659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3" name="Ristkülik 6157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18F8BF4-A7F3-D0B6-3EFE-9B70902834F6}"/>
                  </a:ext>
                </a:extLst>
              </p:cNvPr>
              <p:cNvSpPr/>
              <p:nvPr/>
            </p:nvSpPr>
            <p:spPr>
              <a:xfrm>
                <a:off x="8722517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4" name="Ristkülik 6157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345843C-3548-5EF6-AC35-D232678E1CCB}"/>
                  </a:ext>
                </a:extLst>
              </p:cNvPr>
              <p:cNvSpPr/>
              <p:nvPr/>
            </p:nvSpPr>
            <p:spPr>
              <a:xfrm>
                <a:off x="8918862" y="69881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5" name="Ristkülik 6157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CA42903-BDE7-D432-6DB6-3E74F99A23EA}"/>
                  </a:ext>
                </a:extLst>
              </p:cNvPr>
              <p:cNvSpPr/>
              <p:nvPr/>
            </p:nvSpPr>
            <p:spPr>
              <a:xfrm>
                <a:off x="5001360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6" name="Ristkülik 6157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F5DA479-D451-DFA5-3497-7607A76D14D1}"/>
                  </a:ext>
                </a:extLst>
              </p:cNvPr>
              <p:cNvSpPr/>
              <p:nvPr/>
            </p:nvSpPr>
            <p:spPr>
              <a:xfrm>
                <a:off x="5198218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7" name="Ristkülik 6157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99D6846-26D1-0843-49C4-C7A81F06E491}"/>
                  </a:ext>
                </a:extLst>
              </p:cNvPr>
              <p:cNvSpPr/>
              <p:nvPr/>
            </p:nvSpPr>
            <p:spPr>
              <a:xfrm>
                <a:off x="539507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8" name="Ristkülik 6157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2589B97-8933-D715-6341-8A479001B9AA}"/>
                  </a:ext>
                </a:extLst>
              </p:cNvPr>
              <p:cNvSpPr/>
              <p:nvPr/>
            </p:nvSpPr>
            <p:spPr>
              <a:xfrm>
                <a:off x="5591934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79" name="Ristkülik 6157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20382E3-3E02-7CB5-EF2A-3F50DB93AFD6}"/>
                  </a:ext>
                </a:extLst>
              </p:cNvPr>
              <p:cNvSpPr/>
              <p:nvPr/>
            </p:nvSpPr>
            <p:spPr>
              <a:xfrm>
                <a:off x="5784240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0" name="Ristkülik 6157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A286E76-FF9A-0157-EB28-041F3BA96E0C}"/>
                  </a:ext>
                </a:extLst>
              </p:cNvPr>
              <p:cNvSpPr/>
              <p:nvPr/>
            </p:nvSpPr>
            <p:spPr>
              <a:xfrm>
                <a:off x="5981098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1" name="Ristkülik 6158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F27F22A-A0AD-BD18-5D94-96269A73B907}"/>
                  </a:ext>
                </a:extLst>
              </p:cNvPr>
              <p:cNvSpPr/>
              <p:nvPr/>
            </p:nvSpPr>
            <p:spPr>
              <a:xfrm>
                <a:off x="617795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2" name="Ristkülik 6158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1D6E9D5-49EA-535D-24CE-4934B1431774}"/>
                  </a:ext>
                </a:extLst>
              </p:cNvPr>
              <p:cNvSpPr/>
              <p:nvPr/>
            </p:nvSpPr>
            <p:spPr>
              <a:xfrm>
                <a:off x="6374814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3" name="Ristkülik 6158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F715007-745D-8C6D-55A8-D830BFA6A4EC}"/>
                  </a:ext>
                </a:extLst>
              </p:cNvPr>
              <p:cNvSpPr/>
              <p:nvPr/>
            </p:nvSpPr>
            <p:spPr>
              <a:xfrm>
                <a:off x="6567120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4" name="Ristkülik 6158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FA1C6A3-171D-5668-635D-3A01DBD5586D}"/>
                  </a:ext>
                </a:extLst>
              </p:cNvPr>
              <p:cNvSpPr/>
              <p:nvPr/>
            </p:nvSpPr>
            <p:spPr>
              <a:xfrm>
                <a:off x="6763978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5" name="Ristkülik 6158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EDA9087-C56A-E9FB-1196-2A01C4444D34}"/>
                  </a:ext>
                </a:extLst>
              </p:cNvPr>
              <p:cNvSpPr/>
              <p:nvPr/>
            </p:nvSpPr>
            <p:spPr>
              <a:xfrm>
                <a:off x="696083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6" name="Ristkülik 6158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3C7A472-879E-1FF9-DD6E-AEA1FA1C3E67}"/>
                  </a:ext>
                </a:extLst>
              </p:cNvPr>
              <p:cNvSpPr/>
              <p:nvPr/>
            </p:nvSpPr>
            <p:spPr>
              <a:xfrm>
                <a:off x="7157694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7" name="Ristkülik 6158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5F361AA-8E38-B6F4-0CD0-174319B03436}"/>
                  </a:ext>
                </a:extLst>
              </p:cNvPr>
              <p:cNvSpPr/>
              <p:nvPr/>
            </p:nvSpPr>
            <p:spPr>
              <a:xfrm>
                <a:off x="7350000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8" name="Ristkülik 6158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2909993-E7CA-7085-433D-111A0B50C6BA}"/>
                  </a:ext>
                </a:extLst>
              </p:cNvPr>
              <p:cNvSpPr/>
              <p:nvPr/>
            </p:nvSpPr>
            <p:spPr>
              <a:xfrm>
                <a:off x="7546858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89" name="Ristkülik 6158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2E3DFF1-F30F-0254-B591-7AE5AA9EE5B4}"/>
                  </a:ext>
                </a:extLst>
              </p:cNvPr>
              <p:cNvSpPr/>
              <p:nvPr/>
            </p:nvSpPr>
            <p:spPr>
              <a:xfrm>
                <a:off x="774371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0" name="Ristkülik 6158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0476E07-3899-1D00-B70A-0B425F9F136C}"/>
                  </a:ext>
                </a:extLst>
              </p:cNvPr>
              <p:cNvSpPr/>
              <p:nvPr/>
            </p:nvSpPr>
            <p:spPr>
              <a:xfrm>
                <a:off x="7940574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1" name="Ristkülik 6159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3704629-A2F2-BB35-BB63-1D2FD154ADBF}"/>
                  </a:ext>
                </a:extLst>
              </p:cNvPr>
              <p:cNvSpPr/>
              <p:nvPr/>
            </p:nvSpPr>
            <p:spPr>
              <a:xfrm>
                <a:off x="8136919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2" name="Ristkülik 6159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05A632F-460C-5B8E-9EFB-B1CF11B14029}"/>
                  </a:ext>
                </a:extLst>
              </p:cNvPr>
              <p:cNvSpPr/>
              <p:nvPr/>
            </p:nvSpPr>
            <p:spPr>
              <a:xfrm>
                <a:off x="8333777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3" name="Ristkülik 6159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FEEEB3E-EF78-E378-0ECA-FA0984CFD5DD}"/>
                  </a:ext>
                </a:extLst>
              </p:cNvPr>
              <p:cNvSpPr/>
              <p:nvPr/>
            </p:nvSpPr>
            <p:spPr>
              <a:xfrm>
                <a:off x="8526083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4" name="Ristkülik 6159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317D83D-BD50-0ED9-AE37-E7D21C113AA8}"/>
                  </a:ext>
                </a:extLst>
              </p:cNvPr>
              <p:cNvSpPr/>
              <p:nvPr/>
            </p:nvSpPr>
            <p:spPr>
              <a:xfrm>
                <a:off x="8722941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5" name="Ristkülik 6159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537DEED-B579-A831-CF3E-7D9FBA474BBD}"/>
                  </a:ext>
                </a:extLst>
              </p:cNvPr>
              <p:cNvSpPr/>
              <p:nvPr/>
            </p:nvSpPr>
            <p:spPr>
              <a:xfrm>
                <a:off x="8919286" y="89476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6" name="Ristkülik 6159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6AECD7D-9801-61E6-D821-B142FCE2D46E}"/>
                  </a:ext>
                </a:extLst>
              </p:cNvPr>
              <p:cNvSpPr/>
              <p:nvPr/>
            </p:nvSpPr>
            <p:spPr>
              <a:xfrm>
                <a:off x="5000936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7" name="Ristkülik 6159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78A3D21-D592-4AEC-80DD-0D1D5D3B71E3}"/>
                  </a:ext>
                </a:extLst>
              </p:cNvPr>
              <p:cNvSpPr/>
              <p:nvPr/>
            </p:nvSpPr>
            <p:spPr>
              <a:xfrm>
                <a:off x="5197794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8" name="Ristkülik 6159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6FC53A7-C197-2C85-2481-15E7E1D532A4}"/>
                  </a:ext>
                </a:extLst>
              </p:cNvPr>
              <p:cNvSpPr/>
              <p:nvPr/>
            </p:nvSpPr>
            <p:spPr>
              <a:xfrm>
                <a:off x="539465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599" name="Ristkülik 6159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1389DA1-4C9C-E9CC-B3CF-6A45D3DED1EB}"/>
                  </a:ext>
                </a:extLst>
              </p:cNvPr>
              <p:cNvSpPr/>
              <p:nvPr/>
            </p:nvSpPr>
            <p:spPr>
              <a:xfrm>
                <a:off x="5591510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0" name="Ristkülik 6159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3383A8C-BB38-BF33-6C2F-2316D2E3A12C}"/>
                  </a:ext>
                </a:extLst>
              </p:cNvPr>
              <p:cNvSpPr/>
              <p:nvPr/>
            </p:nvSpPr>
            <p:spPr>
              <a:xfrm>
                <a:off x="5783816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1" name="Ristkülik 6160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69D8A01-DD19-BC62-CF61-D75AC9AE5EC0}"/>
                  </a:ext>
                </a:extLst>
              </p:cNvPr>
              <p:cNvSpPr/>
              <p:nvPr/>
            </p:nvSpPr>
            <p:spPr>
              <a:xfrm>
                <a:off x="5980674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2" name="Ristkülik 6160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3312EA3-576B-9D40-D120-64EE3D1DA4E9}"/>
                  </a:ext>
                </a:extLst>
              </p:cNvPr>
              <p:cNvSpPr/>
              <p:nvPr/>
            </p:nvSpPr>
            <p:spPr>
              <a:xfrm>
                <a:off x="617753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3" name="Ristkülik 6160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BF637CB-2AF7-CE0A-D9EB-D7F7D10C3314}"/>
                  </a:ext>
                </a:extLst>
              </p:cNvPr>
              <p:cNvSpPr/>
              <p:nvPr/>
            </p:nvSpPr>
            <p:spPr>
              <a:xfrm>
                <a:off x="6374390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4" name="Ristkülik 6160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4FD6CDF-8017-F95C-30AC-3F3649AA0D3A}"/>
                  </a:ext>
                </a:extLst>
              </p:cNvPr>
              <p:cNvSpPr/>
              <p:nvPr/>
            </p:nvSpPr>
            <p:spPr>
              <a:xfrm>
                <a:off x="6566696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5" name="Ristkülik 6160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E116C72-9814-123C-F87F-642413132FDC}"/>
                  </a:ext>
                </a:extLst>
              </p:cNvPr>
              <p:cNvSpPr/>
              <p:nvPr/>
            </p:nvSpPr>
            <p:spPr>
              <a:xfrm>
                <a:off x="6763554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6" name="Ristkülik 6160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855F8E2-0502-3FF2-273D-E99405D4FEC0}"/>
                  </a:ext>
                </a:extLst>
              </p:cNvPr>
              <p:cNvSpPr/>
              <p:nvPr/>
            </p:nvSpPr>
            <p:spPr>
              <a:xfrm>
                <a:off x="696041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7" name="Ristkülik 6160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B06C05F-4BC1-9700-6B78-C6EEC9521D73}"/>
                  </a:ext>
                </a:extLst>
              </p:cNvPr>
              <p:cNvSpPr/>
              <p:nvPr/>
            </p:nvSpPr>
            <p:spPr>
              <a:xfrm>
                <a:off x="7157270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8" name="Ristkülik 6160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2589CFE-4370-EC18-F09E-A0DCAC68F144}"/>
                  </a:ext>
                </a:extLst>
              </p:cNvPr>
              <p:cNvSpPr/>
              <p:nvPr/>
            </p:nvSpPr>
            <p:spPr>
              <a:xfrm>
                <a:off x="7349576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09" name="Ristkülik 6160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4EE42C6-C5AA-2EBF-0C45-33BC3D347D56}"/>
                  </a:ext>
                </a:extLst>
              </p:cNvPr>
              <p:cNvSpPr/>
              <p:nvPr/>
            </p:nvSpPr>
            <p:spPr>
              <a:xfrm>
                <a:off x="7546434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0" name="Ristkülik 6160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611C832-54E5-2D21-E022-67C4E99A21E0}"/>
                  </a:ext>
                </a:extLst>
              </p:cNvPr>
              <p:cNvSpPr/>
              <p:nvPr/>
            </p:nvSpPr>
            <p:spPr>
              <a:xfrm>
                <a:off x="774329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1" name="Ristkülik 6161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4134BAA-FE82-54F4-BE62-18B0F73BB071}"/>
                  </a:ext>
                </a:extLst>
              </p:cNvPr>
              <p:cNvSpPr/>
              <p:nvPr/>
            </p:nvSpPr>
            <p:spPr>
              <a:xfrm>
                <a:off x="7940150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2" name="Ristkülik 6161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7D01180-55B3-6CFB-7B03-71795CFD2113}"/>
                  </a:ext>
                </a:extLst>
              </p:cNvPr>
              <p:cNvSpPr/>
              <p:nvPr/>
            </p:nvSpPr>
            <p:spPr>
              <a:xfrm>
                <a:off x="8136495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3" name="Ristkülik 6161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D125DAD-A7F7-B4D3-2A4E-B1BD26939E51}"/>
                  </a:ext>
                </a:extLst>
              </p:cNvPr>
              <p:cNvSpPr/>
              <p:nvPr/>
            </p:nvSpPr>
            <p:spPr>
              <a:xfrm>
                <a:off x="8333353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4" name="Ristkülik 6161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8083D8A-08BA-E4B7-A198-A88FBF9509E6}"/>
                  </a:ext>
                </a:extLst>
              </p:cNvPr>
              <p:cNvSpPr/>
              <p:nvPr/>
            </p:nvSpPr>
            <p:spPr>
              <a:xfrm>
                <a:off x="8525659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5" name="Ristkülik 6161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6E10C73-C623-9D01-5B3D-064BB608E87E}"/>
                  </a:ext>
                </a:extLst>
              </p:cNvPr>
              <p:cNvSpPr/>
              <p:nvPr/>
            </p:nvSpPr>
            <p:spPr>
              <a:xfrm>
                <a:off x="8722517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6" name="Ristkülik 6161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D7695B3-6683-9D61-8791-0B3B92C1DF8F}"/>
                  </a:ext>
                </a:extLst>
              </p:cNvPr>
              <p:cNvSpPr/>
              <p:nvPr/>
            </p:nvSpPr>
            <p:spPr>
              <a:xfrm>
                <a:off x="8918862" y="109174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7" name="Ristkülik 6161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7D7469C-CC21-4753-F3E8-8D0CE2F386A7}"/>
                  </a:ext>
                </a:extLst>
              </p:cNvPr>
              <p:cNvSpPr/>
              <p:nvPr/>
            </p:nvSpPr>
            <p:spPr>
              <a:xfrm>
                <a:off x="5000936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8" name="Ristkülik 6161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BCEC549-FED4-25D1-A936-F0C0AD79F577}"/>
                  </a:ext>
                </a:extLst>
              </p:cNvPr>
              <p:cNvSpPr/>
              <p:nvPr/>
            </p:nvSpPr>
            <p:spPr>
              <a:xfrm>
                <a:off x="5197794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19" name="Ristkülik 6161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89AF66A-32C6-48CF-9DEC-79A752874794}"/>
                  </a:ext>
                </a:extLst>
              </p:cNvPr>
              <p:cNvSpPr/>
              <p:nvPr/>
            </p:nvSpPr>
            <p:spPr>
              <a:xfrm>
                <a:off x="539465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0" name="Ristkülik 6161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27163E5-4D69-7FF6-5D06-86798AFCE5DA}"/>
                  </a:ext>
                </a:extLst>
              </p:cNvPr>
              <p:cNvSpPr/>
              <p:nvPr/>
            </p:nvSpPr>
            <p:spPr>
              <a:xfrm>
                <a:off x="5591510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1" name="Ristkülik 6162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AE932C7-9FC6-3985-EC75-A687F09D6504}"/>
                  </a:ext>
                </a:extLst>
              </p:cNvPr>
              <p:cNvSpPr/>
              <p:nvPr/>
            </p:nvSpPr>
            <p:spPr>
              <a:xfrm>
                <a:off x="5783816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2" name="Ristkülik 6162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8946B63-1602-D879-EC7C-137732A59A39}"/>
                  </a:ext>
                </a:extLst>
              </p:cNvPr>
              <p:cNvSpPr/>
              <p:nvPr/>
            </p:nvSpPr>
            <p:spPr>
              <a:xfrm>
                <a:off x="5980674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3" name="Ristkülik 6162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FAB7F3B-3BA2-F255-780C-773E6E9CC26B}"/>
                  </a:ext>
                </a:extLst>
              </p:cNvPr>
              <p:cNvSpPr/>
              <p:nvPr/>
            </p:nvSpPr>
            <p:spPr>
              <a:xfrm>
                <a:off x="617753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4" name="Ristkülik 6162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6D337FE-C075-3003-2479-42A6B15084F7}"/>
                  </a:ext>
                </a:extLst>
              </p:cNvPr>
              <p:cNvSpPr/>
              <p:nvPr/>
            </p:nvSpPr>
            <p:spPr>
              <a:xfrm>
                <a:off x="6374390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5" name="Ristkülik 6162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02380AE-E19D-B667-C6A2-FF633A9E2227}"/>
                  </a:ext>
                </a:extLst>
              </p:cNvPr>
              <p:cNvSpPr/>
              <p:nvPr/>
            </p:nvSpPr>
            <p:spPr>
              <a:xfrm>
                <a:off x="6566696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6" name="Ristkülik 6162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A6F6F07-54FE-2E87-21EC-439881F71B4E}"/>
                  </a:ext>
                </a:extLst>
              </p:cNvPr>
              <p:cNvSpPr/>
              <p:nvPr/>
            </p:nvSpPr>
            <p:spPr>
              <a:xfrm>
                <a:off x="6763554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7" name="Ristkülik 6162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471A26A-42C6-C799-6AC5-5091FC5C590B}"/>
                  </a:ext>
                </a:extLst>
              </p:cNvPr>
              <p:cNvSpPr/>
              <p:nvPr/>
            </p:nvSpPr>
            <p:spPr>
              <a:xfrm>
                <a:off x="696041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8" name="Ristkülik 6162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B4777F5-568B-9C22-4C24-E9369421E28A}"/>
                  </a:ext>
                </a:extLst>
              </p:cNvPr>
              <p:cNvSpPr/>
              <p:nvPr/>
            </p:nvSpPr>
            <p:spPr>
              <a:xfrm>
                <a:off x="7157270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29" name="Ristkülik 6162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22FDDD2-5CD2-16EF-57E2-8495C648495C}"/>
                  </a:ext>
                </a:extLst>
              </p:cNvPr>
              <p:cNvSpPr/>
              <p:nvPr/>
            </p:nvSpPr>
            <p:spPr>
              <a:xfrm>
                <a:off x="7349576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0" name="Ristkülik 6162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E23273F-5F79-8136-6E34-57C40309776E}"/>
                  </a:ext>
                </a:extLst>
              </p:cNvPr>
              <p:cNvSpPr/>
              <p:nvPr/>
            </p:nvSpPr>
            <p:spPr>
              <a:xfrm>
                <a:off x="7546434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1" name="Ristkülik 6163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9E94CCD-C175-4934-4DEE-363BDF5FFAAF}"/>
                  </a:ext>
                </a:extLst>
              </p:cNvPr>
              <p:cNvSpPr/>
              <p:nvPr/>
            </p:nvSpPr>
            <p:spPr>
              <a:xfrm>
                <a:off x="774329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2" name="Ristkülik 6163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B3CDA0F-378E-C0BB-5C78-32D5A5368A37}"/>
                  </a:ext>
                </a:extLst>
              </p:cNvPr>
              <p:cNvSpPr/>
              <p:nvPr/>
            </p:nvSpPr>
            <p:spPr>
              <a:xfrm>
                <a:off x="7940150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3" name="Ristkülik 6163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3FE7F0C-4FDF-6DF6-E7D4-629C4E333D65}"/>
                  </a:ext>
                </a:extLst>
              </p:cNvPr>
              <p:cNvSpPr/>
              <p:nvPr/>
            </p:nvSpPr>
            <p:spPr>
              <a:xfrm>
                <a:off x="8136495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4" name="Ristkülik 6163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E707255-3150-6395-C7A0-F87621791FF2}"/>
                  </a:ext>
                </a:extLst>
              </p:cNvPr>
              <p:cNvSpPr/>
              <p:nvPr/>
            </p:nvSpPr>
            <p:spPr>
              <a:xfrm>
                <a:off x="8333353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5" name="Ristkülik 6163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C026C51-09C0-1926-6403-5AD7C55FD989}"/>
                  </a:ext>
                </a:extLst>
              </p:cNvPr>
              <p:cNvSpPr/>
              <p:nvPr/>
            </p:nvSpPr>
            <p:spPr>
              <a:xfrm>
                <a:off x="8525659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6" name="Ristkülik 6163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9807AF9-4F86-FBC3-308D-C59C1CD82C61}"/>
                  </a:ext>
                </a:extLst>
              </p:cNvPr>
              <p:cNvSpPr/>
              <p:nvPr/>
            </p:nvSpPr>
            <p:spPr>
              <a:xfrm>
                <a:off x="8722517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7" name="Ristkülik 6163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14D7260-265E-743F-9DA9-4EDBFAEC51FC}"/>
                  </a:ext>
                </a:extLst>
              </p:cNvPr>
              <p:cNvSpPr/>
              <p:nvPr/>
            </p:nvSpPr>
            <p:spPr>
              <a:xfrm>
                <a:off x="8918862" y="1282958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8" name="Ristkülik 6163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2854AF1-3AC8-58D6-8497-43DEDD2F1382}"/>
                  </a:ext>
                </a:extLst>
              </p:cNvPr>
              <p:cNvSpPr/>
              <p:nvPr/>
            </p:nvSpPr>
            <p:spPr>
              <a:xfrm>
                <a:off x="5001360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39" name="Ristkülik 6163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2E01D02-3244-A34B-FE41-7924F0551EBE}"/>
                  </a:ext>
                </a:extLst>
              </p:cNvPr>
              <p:cNvSpPr/>
              <p:nvPr/>
            </p:nvSpPr>
            <p:spPr>
              <a:xfrm>
                <a:off x="5198218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0" name="Ristkülik 6163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2ECBED7-CFCF-D03F-5EF8-6E50B909FD0A}"/>
                  </a:ext>
                </a:extLst>
              </p:cNvPr>
              <p:cNvSpPr/>
              <p:nvPr/>
            </p:nvSpPr>
            <p:spPr>
              <a:xfrm>
                <a:off x="539507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1" name="Ristkülik 6164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E5A9418-9CE1-E88E-ED8A-FF85DA9A5DB3}"/>
                  </a:ext>
                </a:extLst>
              </p:cNvPr>
              <p:cNvSpPr/>
              <p:nvPr/>
            </p:nvSpPr>
            <p:spPr>
              <a:xfrm>
                <a:off x="5591934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2" name="Ristkülik 6164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E8A66F7-1BAF-2B44-B5DF-24C411D81A9E}"/>
                  </a:ext>
                </a:extLst>
              </p:cNvPr>
              <p:cNvSpPr/>
              <p:nvPr/>
            </p:nvSpPr>
            <p:spPr>
              <a:xfrm>
                <a:off x="5784240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3" name="Ristkülik 6164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93190C9-F753-1FEB-CACB-196EBC1E78A9}"/>
                  </a:ext>
                </a:extLst>
              </p:cNvPr>
              <p:cNvSpPr/>
              <p:nvPr/>
            </p:nvSpPr>
            <p:spPr>
              <a:xfrm>
                <a:off x="5981098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4" name="Ristkülik 6164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108300B-BE4D-2D71-7589-E99450F8BC61}"/>
                  </a:ext>
                </a:extLst>
              </p:cNvPr>
              <p:cNvSpPr/>
              <p:nvPr/>
            </p:nvSpPr>
            <p:spPr>
              <a:xfrm>
                <a:off x="617795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5" name="Ristkülik 6164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79E9628-F3CD-6C95-7469-14C06D746D78}"/>
                  </a:ext>
                </a:extLst>
              </p:cNvPr>
              <p:cNvSpPr/>
              <p:nvPr/>
            </p:nvSpPr>
            <p:spPr>
              <a:xfrm>
                <a:off x="6374814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6" name="Ristkülik 6164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9AAD0FB-3FDB-DE04-B669-CBA0B302D7C0}"/>
                  </a:ext>
                </a:extLst>
              </p:cNvPr>
              <p:cNvSpPr/>
              <p:nvPr/>
            </p:nvSpPr>
            <p:spPr>
              <a:xfrm>
                <a:off x="6567120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7" name="Ristkülik 6164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E8695B2-510E-7E4E-5546-7E8CA8E8B5C7}"/>
                  </a:ext>
                </a:extLst>
              </p:cNvPr>
              <p:cNvSpPr/>
              <p:nvPr/>
            </p:nvSpPr>
            <p:spPr>
              <a:xfrm>
                <a:off x="6763978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8" name="Ristkülik 6164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F64A646-0097-E893-8180-47348879934A}"/>
                  </a:ext>
                </a:extLst>
              </p:cNvPr>
              <p:cNvSpPr/>
              <p:nvPr/>
            </p:nvSpPr>
            <p:spPr>
              <a:xfrm>
                <a:off x="696083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49" name="Ristkülik 6164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12F5AC0-7CDB-7EC6-AF95-FBAFE736CE12}"/>
                  </a:ext>
                </a:extLst>
              </p:cNvPr>
              <p:cNvSpPr/>
              <p:nvPr/>
            </p:nvSpPr>
            <p:spPr>
              <a:xfrm>
                <a:off x="7157694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0" name="Ristkülik 6164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64EE2BC-96A4-6B97-F29D-98B6F8F12DD4}"/>
                  </a:ext>
                </a:extLst>
              </p:cNvPr>
              <p:cNvSpPr/>
              <p:nvPr/>
            </p:nvSpPr>
            <p:spPr>
              <a:xfrm>
                <a:off x="7350000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1" name="Ristkülik 6165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A3A3361-A474-C41E-88FF-44E94BC5F274}"/>
                  </a:ext>
                </a:extLst>
              </p:cNvPr>
              <p:cNvSpPr/>
              <p:nvPr/>
            </p:nvSpPr>
            <p:spPr>
              <a:xfrm>
                <a:off x="7546858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2" name="Ristkülik 6165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5C60A57-5BF8-14D6-5BD6-36995B48337D}"/>
                  </a:ext>
                </a:extLst>
              </p:cNvPr>
              <p:cNvSpPr/>
              <p:nvPr/>
            </p:nvSpPr>
            <p:spPr>
              <a:xfrm>
                <a:off x="774371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3" name="Ristkülik 6165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86C873C-74EE-7643-53C5-13041F6E3FD6}"/>
                  </a:ext>
                </a:extLst>
              </p:cNvPr>
              <p:cNvSpPr/>
              <p:nvPr/>
            </p:nvSpPr>
            <p:spPr>
              <a:xfrm>
                <a:off x="7940574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4" name="Ristkülik 6165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BF43B27-E171-2773-5955-C95F5955EAC6}"/>
                  </a:ext>
                </a:extLst>
              </p:cNvPr>
              <p:cNvSpPr/>
              <p:nvPr/>
            </p:nvSpPr>
            <p:spPr>
              <a:xfrm>
                <a:off x="8136919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5" name="Ristkülik 6165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E1642C7-0905-DA23-6944-6ADA550C24B5}"/>
                  </a:ext>
                </a:extLst>
              </p:cNvPr>
              <p:cNvSpPr/>
              <p:nvPr/>
            </p:nvSpPr>
            <p:spPr>
              <a:xfrm>
                <a:off x="8333777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6" name="Ristkülik 6165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072198D-085E-95A7-D183-A1E6CA45C1C2}"/>
                  </a:ext>
                </a:extLst>
              </p:cNvPr>
              <p:cNvSpPr/>
              <p:nvPr/>
            </p:nvSpPr>
            <p:spPr>
              <a:xfrm>
                <a:off x="8526083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7" name="Ristkülik 6165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9900BFA-2343-3B76-FC75-63125C63D269}"/>
                  </a:ext>
                </a:extLst>
              </p:cNvPr>
              <p:cNvSpPr/>
              <p:nvPr/>
            </p:nvSpPr>
            <p:spPr>
              <a:xfrm>
                <a:off x="8722941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8" name="Ristkülik 6165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164B233-0AE8-4DC7-5B7B-918859EC006A}"/>
                  </a:ext>
                </a:extLst>
              </p:cNvPr>
              <p:cNvSpPr/>
              <p:nvPr/>
            </p:nvSpPr>
            <p:spPr>
              <a:xfrm>
                <a:off x="8919286" y="147890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59" name="Ristkülik 6165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935D68F-9695-AD5B-C69B-BF223C51E40D}"/>
                  </a:ext>
                </a:extLst>
              </p:cNvPr>
              <p:cNvSpPr/>
              <p:nvPr/>
            </p:nvSpPr>
            <p:spPr>
              <a:xfrm>
                <a:off x="5002586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0" name="Ristkülik 6165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CAF094F-CE63-A55D-E7EE-71C5FD466B05}"/>
                  </a:ext>
                </a:extLst>
              </p:cNvPr>
              <p:cNvSpPr/>
              <p:nvPr/>
            </p:nvSpPr>
            <p:spPr>
              <a:xfrm>
                <a:off x="5199444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1" name="Ristkülik 6166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E8994F3-B18C-A226-03E9-5703F6C2FD8D}"/>
                  </a:ext>
                </a:extLst>
              </p:cNvPr>
              <p:cNvSpPr/>
              <p:nvPr/>
            </p:nvSpPr>
            <p:spPr>
              <a:xfrm>
                <a:off x="539630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2" name="Ristkülik 6166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4F6D21B-BFF1-54CF-F6BD-F8C0A3DB8C4F}"/>
                  </a:ext>
                </a:extLst>
              </p:cNvPr>
              <p:cNvSpPr/>
              <p:nvPr/>
            </p:nvSpPr>
            <p:spPr>
              <a:xfrm>
                <a:off x="5593160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3" name="Ristkülik 6166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A13F2BC-89A0-ED0F-58B3-DD2A5AB40DF7}"/>
                  </a:ext>
                </a:extLst>
              </p:cNvPr>
              <p:cNvSpPr/>
              <p:nvPr/>
            </p:nvSpPr>
            <p:spPr>
              <a:xfrm>
                <a:off x="5785466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4" name="Ristkülik 6166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76D77D0-E155-B271-4948-9B4FA8543A55}"/>
                  </a:ext>
                </a:extLst>
              </p:cNvPr>
              <p:cNvSpPr/>
              <p:nvPr/>
            </p:nvSpPr>
            <p:spPr>
              <a:xfrm>
                <a:off x="5982324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5" name="Ristkülik 6166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6FF3A7D-F156-9CFC-E10C-7DEDD11B3E96}"/>
                  </a:ext>
                </a:extLst>
              </p:cNvPr>
              <p:cNvSpPr/>
              <p:nvPr/>
            </p:nvSpPr>
            <p:spPr>
              <a:xfrm>
                <a:off x="617918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6" name="Ristkülik 6166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03851D6-E791-1704-D388-0040337B0ECA}"/>
                  </a:ext>
                </a:extLst>
              </p:cNvPr>
              <p:cNvSpPr/>
              <p:nvPr/>
            </p:nvSpPr>
            <p:spPr>
              <a:xfrm>
                <a:off x="6376040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7" name="Ristkülik 6166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CEA5F12-F28C-AE01-5E9C-D8D966536795}"/>
                  </a:ext>
                </a:extLst>
              </p:cNvPr>
              <p:cNvSpPr/>
              <p:nvPr/>
            </p:nvSpPr>
            <p:spPr>
              <a:xfrm>
                <a:off x="6568346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8" name="Ristkülik 6166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D12A1FB-F57F-CE82-21C6-DDDDCEC6224F}"/>
                  </a:ext>
                </a:extLst>
              </p:cNvPr>
              <p:cNvSpPr/>
              <p:nvPr/>
            </p:nvSpPr>
            <p:spPr>
              <a:xfrm>
                <a:off x="6765204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69" name="Ristkülik 6166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F8A2A68-96EE-6E0C-ED06-FF36BCA7ECB7}"/>
                  </a:ext>
                </a:extLst>
              </p:cNvPr>
              <p:cNvSpPr/>
              <p:nvPr/>
            </p:nvSpPr>
            <p:spPr>
              <a:xfrm>
                <a:off x="696206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0" name="Ristkülik 6166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668E252-2CEB-3324-EDE7-A47CF729FAF6}"/>
                  </a:ext>
                </a:extLst>
              </p:cNvPr>
              <p:cNvSpPr/>
              <p:nvPr/>
            </p:nvSpPr>
            <p:spPr>
              <a:xfrm>
                <a:off x="7158920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1" name="Ristkülik 6167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F596B41-439F-C597-49BA-FAE557E032CC}"/>
                  </a:ext>
                </a:extLst>
              </p:cNvPr>
              <p:cNvSpPr/>
              <p:nvPr/>
            </p:nvSpPr>
            <p:spPr>
              <a:xfrm>
                <a:off x="7351226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2" name="Ristkülik 6167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BDFE731-4136-7F11-8A3E-7CC3734BC052}"/>
                  </a:ext>
                </a:extLst>
              </p:cNvPr>
              <p:cNvSpPr/>
              <p:nvPr/>
            </p:nvSpPr>
            <p:spPr>
              <a:xfrm>
                <a:off x="7548084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3" name="Ristkülik 6167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F706A8B-3D4F-D7F9-3035-71A2CC5340B4}"/>
                  </a:ext>
                </a:extLst>
              </p:cNvPr>
              <p:cNvSpPr/>
              <p:nvPr/>
            </p:nvSpPr>
            <p:spPr>
              <a:xfrm>
                <a:off x="774494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4" name="Ristkülik 6167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87A1143-02C8-F519-71F7-C2892E43EC6A}"/>
                  </a:ext>
                </a:extLst>
              </p:cNvPr>
              <p:cNvSpPr/>
              <p:nvPr/>
            </p:nvSpPr>
            <p:spPr>
              <a:xfrm>
                <a:off x="7941800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5" name="Ristkülik 6167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95FB1FD-FA35-8A0D-2DAD-66465521162F}"/>
                  </a:ext>
                </a:extLst>
              </p:cNvPr>
              <p:cNvSpPr/>
              <p:nvPr/>
            </p:nvSpPr>
            <p:spPr>
              <a:xfrm>
                <a:off x="8138145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6" name="Ristkülik 6167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D11F6DF-5758-780C-38C0-ACECD62973BD}"/>
                  </a:ext>
                </a:extLst>
              </p:cNvPr>
              <p:cNvSpPr/>
              <p:nvPr/>
            </p:nvSpPr>
            <p:spPr>
              <a:xfrm>
                <a:off x="8335003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7" name="Ristkülik 6167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E568DCC-83F6-3041-265D-B3327889F187}"/>
                  </a:ext>
                </a:extLst>
              </p:cNvPr>
              <p:cNvSpPr/>
              <p:nvPr/>
            </p:nvSpPr>
            <p:spPr>
              <a:xfrm>
                <a:off x="8527309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8" name="Ristkülik 6167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29017AF-5962-6431-3F0B-CCCF8FFB798D}"/>
                  </a:ext>
                </a:extLst>
              </p:cNvPr>
              <p:cNvSpPr/>
              <p:nvPr/>
            </p:nvSpPr>
            <p:spPr>
              <a:xfrm>
                <a:off x="8724167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79" name="Ristkülik 6167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EDF13AA-2752-8A30-4CAE-F5CDFEF543F2}"/>
                  </a:ext>
                </a:extLst>
              </p:cNvPr>
              <p:cNvSpPr/>
              <p:nvPr/>
            </p:nvSpPr>
            <p:spPr>
              <a:xfrm>
                <a:off x="8920512" y="1675949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0" name="Ristkülik 6167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0CB771C-B72E-E0A5-3E3A-2C879924A4B2}"/>
                  </a:ext>
                </a:extLst>
              </p:cNvPr>
              <p:cNvSpPr/>
              <p:nvPr/>
            </p:nvSpPr>
            <p:spPr>
              <a:xfrm>
                <a:off x="5002586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1" name="Ristkülik 6168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0C27B20-96E2-58C6-85DD-F70B1D7F549E}"/>
                  </a:ext>
                </a:extLst>
              </p:cNvPr>
              <p:cNvSpPr/>
              <p:nvPr/>
            </p:nvSpPr>
            <p:spPr>
              <a:xfrm>
                <a:off x="5199444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2" name="Ristkülik 6168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A0C95A4-9E04-CC98-519D-FAE9DF446269}"/>
                  </a:ext>
                </a:extLst>
              </p:cNvPr>
              <p:cNvSpPr/>
              <p:nvPr/>
            </p:nvSpPr>
            <p:spPr>
              <a:xfrm>
                <a:off x="539630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3" name="Ristkülik 6168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9BAC707-C529-AB7C-45FD-18D62C079231}"/>
                  </a:ext>
                </a:extLst>
              </p:cNvPr>
              <p:cNvSpPr/>
              <p:nvPr/>
            </p:nvSpPr>
            <p:spPr>
              <a:xfrm>
                <a:off x="5593160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4" name="Ristkülik 6168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1CBD341-7800-C0C7-0629-C4F07C331D74}"/>
                  </a:ext>
                </a:extLst>
              </p:cNvPr>
              <p:cNvSpPr/>
              <p:nvPr/>
            </p:nvSpPr>
            <p:spPr>
              <a:xfrm>
                <a:off x="5785466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5" name="Ristkülik 6168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96F9764-F6FD-1828-FF82-29C983415624}"/>
                  </a:ext>
                </a:extLst>
              </p:cNvPr>
              <p:cNvSpPr/>
              <p:nvPr/>
            </p:nvSpPr>
            <p:spPr>
              <a:xfrm>
                <a:off x="5982324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6" name="Ristkülik 6168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E64CCC0-68FF-129D-2788-D18ADDA2DABF}"/>
                  </a:ext>
                </a:extLst>
              </p:cNvPr>
              <p:cNvSpPr/>
              <p:nvPr/>
            </p:nvSpPr>
            <p:spPr>
              <a:xfrm>
                <a:off x="617918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7" name="Ristkülik 6168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224C90C-365F-CE85-7A29-BE69AB2E2050}"/>
                  </a:ext>
                </a:extLst>
              </p:cNvPr>
              <p:cNvSpPr/>
              <p:nvPr/>
            </p:nvSpPr>
            <p:spPr>
              <a:xfrm>
                <a:off x="6376040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8" name="Ristkülik 6168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D412E03-11FD-247A-44DF-9A053E96489F}"/>
                  </a:ext>
                </a:extLst>
              </p:cNvPr>
              <p:cNvSpPr/>
              <p:nvPr/>
            </p:nvSpPr>
            <p:spPr>
              <a:xfrm>
                <a:off x="6568346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89" name="Ristkülik 6168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53EAAF7-C028-43F6-06F3-9778987DBF8F}"/>
                  </a:ext>
                </a:extLst>
              </p:cNvPr>
              <p:cNvSpPr/>
              <p:nvPr/>
            </p:nvSpPr>
            <p:spPr>
              <a:xfrm>
                <a:off x="6765204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0" name="Ristkülik 6168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3BD4E8F-4063-8B82-12BC-D8A53B2E4618}"/>
                  </a:ext>
                </a:extLst>
              </p:cNvPr>
              <p:cNvSpPr/>
              <p:nvPr/>
            </p:nvSpPr>
            <p:spPr>
              <a:xfrm>
                <a:off x="696206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1" name="Ristkülik 6169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A6BBAE5-D182-2F61-BF11-5A15EF59FC8B}"/>
                  </a:ext>
                </a:extLst>
              </p:cNvPr>
              <p:cNvSpPr/>
              <p:nvPr/>
            </p:nvSpPr>
            <p:spPr>
              <a:xfrm>
                <a:off x="7158920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2" name="Ristkülik 6169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E8358EA-7E86-A19D-90D6-FF9D0168C810}"/>
                  </a:ext>
                </a:extLst>
              </p:cNvPr>
              <p:cNvSpPr/>
              <p:nvPr/>
            </p:nvSpPr>
            <p:spPr>
              <a:xfrm>
                <a:off x="7351226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3" name="Ristkülik 6169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017EB9D-4A0D-4BA9-9064-AAF8400426AA}"/>
                  </a:ext>
                </a:extLst>
              </p:cNvPr>
              <p:cNvSpPr/>
              <p:nvPr/>
            </p:nvSpPr>
            <p:spPr>
              <a:xfrm>
                <a:off x="7548084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4" name="Ristkülik 6169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1A76B07-462C-DF58-490A-AAE9CB7722BB}"/>
                  </a:ext>
                </a:extLst>
              </p:cNvPr>
              <p:cNvSpPr/>
              <p:nvPr/>
            </p:nvSpPr>
            <p:spPr>
              <a:xfrm>
                <a:off x="774494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5" name="Ristkülik 6169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4324222-5881-A552-9866-FC65C001E07E}"/>
                  </a:ext>
                </a:extLst>
              </p:cNvPr>
              <p:cNvSpPr/>
              <p:nvPr/>
            </p:nvSpPr>
            <p:spPr>
              <a:xfrm>
                <a:off x="7941800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6" name="Ristkülik 6169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EF4FD07-70F8-6F29-E7EC-B51DA63A31C2}"/>
                  </a:ext>
                </a:extLst>
              </p:cNvPr>
              <p:cNvSpPr/>
              <p:nvPr/>
            </p:nvSpPr>
            <p:spPr>
              <a:xfrm>
                <a:off x="8138145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7" name="Ristkülik 6169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E6654D8-18BD-138B-8721-61F5CE9E2AC0}"/>
                  </a:ext>
                </a:extLst>
              </p:cNvPr>
              <p:cNvSpPr/>
              <p:nvPr/>
            </p:nvSpPr>
            <p:spPr>
              <a:xfrm>
                <a:off x="8335003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8" name="Ristkülik 6169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A995706-6459-EDBB-6FA3-5A7371CC0B5F}"/>
                  </a:ext>
                </a:extLst>
              </p:cNvPr>
              <p:cNvSpPr/>
              <p:nvPr/>
            </p:nvSpPr>
            <p:spPr>
              <a:xfrm>
                <a:off x="8527309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699" name="Ristkülik 6169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75CAD8D-3211-C2EC-BCA0-8DA2A593ED18}"/>
                  </a:ext>
                </a:extLst>
              </p:cNvPr>
              <p:cNvSpPr/>
              <p:nvPr/>
            </p:nvSpPr>
            <p:spPr>
              <a:xfrm>
                <a:off x="8724167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0" name="Ristkülik 6169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CEC566F-BDEF-430A-2440-9439AD23AE5F}"/>
                  </a:ext>
                </a:extLst>
              </p:cNvPr>
              <p:cNvSpPr/>
              <p:nvPr/>
            </p:nvSpPr>
            <p:spPr>
              <a:xfrm>
                <a:off x="8920512" y="1867166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1" name="Ristkülik 6170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A1AB4EF-B286-37FA-FD7F-9AC8A8C14796}"/>
                  </a:ext>
                </a:extLst>
              </p:cNvPr>
              <p:cNvSpPr/>
              <p:nvPr/>
            </p:nvSpPr>
            <p:spPr>
              <a:xfrm>
                <a:off x="5003010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2" name="Ristkülik 6170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EE7E6FE-1D2A-684C-EB8F-1D083795AE4C}"/>
                  </a:ext>
                </a:extLst>
              </p:cNvPr>
              <p:cNvSpPr/>
              <p:nvPr/>
            </p:nvSpPr>
            <p:spPr>
              <a:xfrm>
                <a:off x="5199868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3" name="Ristkülik 6170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D5A1632-0A43-3FB2-443E-59177ABCA899}"/>
                  </a:ext>
                </a:extLst>
              </p:cNvPr>
              <p:cNvSpPr/>
              <p:nvPr/>
            </p:nvSpPr>
            <p:spPr>
              <a:xfrm>
                <a:off x="539672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4" name="Ristkülik 6170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0C49339-1C3B-3FB5-C051-F58660CAF64E}"/>
                  </a:ext>
                </a:extLst>
              </p:cNvPr>
              <p:cNvSpPr/>
              <p:nvPr/>
            </p:nvSpPr>
            <p:spPr>
              <a:xfrm>
                <a:off x="5593584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5" name="Ristkülik 6170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94CD56E-0F98-205E-2FB2-9307FE6913B1}"/>
                  </a:ext>
                </a:extLst>
              </p:cNvPr>
              <p:cNvSpPr/>
              <p:nvPr/>
            </p:nvSpPr>
            <p:spPr>
              <a:xfrm>
                <a:off x="5785890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6" name="Ristkülik 6170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2D53C3C-F92A-3843-C65F-EB055BAA34AF}"/>
                  </a:ext>
                </a:extLst>
              </p:cNvPr>
              <p:cNvSpPr/>
              <p:nvPr/>
            </p:nvSpPr>
            <p:spPr>
              <a:xfrm>
                <a:off x="5982748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7" name="Ristkülik 6170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F3AF57E-CD35-6577-9608-6ACE9F736812}"/>
                  </a:ext>
                </a:extLst>
              </p:cNvPr>
              <p:cNvSpPr/>
              <p:nvPr/>
            </p:nvSpPr>
            <p:spPr>
              <a:xfrm>
                <a:off x="617960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8" name="Ristkülik 6170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066A943-3B52-5FC0-ED14-16829F445E10}"/>
                  </a:ext>
                </a:extLst>
              </p:cNvPr>
              <p:cNvSpPr/>
              <p:nvPr/>
            </p:nvSpPr>
            <p:spPr>
              <a:xfrm>
                <a:off x="6376464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09" name="Ristkülik 6170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4CD7DC5-C135-1F1B-C321-750023614720}"/>
                  </a:ext>
                </a:extLst>
              </p:cNvPr>
              <p:cNvSpPr/>
              <p:nvPr/>
            </p:nvSpPr>
            <p:spPr>
              <a:xfrm>
                <a:off x="6568770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0" name="Ristkülik 6170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F793389-144F-527E-D1D3-B48F349B5DB6}"/>
                  </a:ext>
                </a:extLst>
              </p:cNvPr>
              <p:cNvSpPr/>
              <p:nvPr/>
            </p:nvSpPr>
            <p:spPr>
              <a:xfrm>
                <a:off x="6765628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1" name="Ristkülik 6171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31B1DA5-8D49-687A-F88A-E05531E1B4EF}"/>
                  </a:ext>
                </a:extLst>
              </p:cNvPr>
              <p:cNvSpPr/>
              <p:nvPr/>
            </p:nvSpPr>
            <p:spPr>
              <a:xfrm>
                <a:off x="696248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2" name="Ristkülik 6171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4E8A841-C791-8F34-7C6C-26EF7D3F9FA9}"/>
                  </a:ext>
                </a:extLst>
              </p:cNvPr>
              <p:cNvSpPr/>
              <p:nvPr/>
            </p:nvSpPr>
            <p:spPr>
              <a:xfrm>
                <a:off x="7159344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3" name="Ristkülik 6171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3312F13-51DD-2A6F-61A1-EE4A797B7CBC}"/>
                  </a:ext>
                </a:extLst>
              </p:cNvPr>
              <p:cNvSpPr/>
              <p:nvPr/>
            </p:nvSpPr>
            <p:spPr>
              <a:xfrm>
                <a:off x="7351650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4" name="Ristkülik 6171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A2D450F-E687-F6AB-8ED1-5C8A4BA5F0EC}"/>
                  </a:ext>
                </a:extLst>
              </p:cNvPr>
              <p:cNvSpPr/>
              <p:nvPr/>
            </p:nvSpPr>
            <p:spPr>
              <a:xfrm>
                <a:off x="7548508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5" name="Ristkülik 6171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1E413ED-ABD9-B52B-ABCE-B143FD4253C0}"/>
                  </a:ext>
                </a:extLst>
              </p:cNvPr>
              <p:cNvSpPr/>
              <p:nvPr/>
            </p:nvSpPr>
            <p:spPr>
              <a:xfrm>
                <a:off x="774536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6" name="Ristkülik 6171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6C1B676-EF24-58B6-F610-68566551E738}"/>
                  </a:ext>
                </a:extLst>
              </p:cNvPr>
              <p:cNvSpPr/>
              <p:nvPr/>
            </p:nvSpPr>
            <p:spPr>
              <a:xfrm>
                <a:off x="7942224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7" name="Ristkülik 6171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55E6398-0BA1-77E7-4FC8-35FB7E1BCEED}"/>
                  </a:ext>
                </a:extLst>
              </p:cNvPr>
              <p:cNvSpPr/>
              <p:nvPr/>
            </p:nvSpPr>
            <p:spPr>
              <a:xfrm>
                <a:off x="8138569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8" name="Ristkülik 6171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BA44F2A-3527-DBC1-BBE9-33072B808594}"/>
                  </a:ext>
                </a:extLst>
              </p:cNvPr>
              <p:cNvSpPr/>
              <p:nvPr/>
            </p:nvSpPr>
            <p:spPr>
              <a:xfrm>
                <a:off x="8335427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19" name="Ristkülik 6171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DA8CE1B-2F6A-BB7B-B58F-DA58286C7F44}"/>
                  </a:ext>
                </a:extLst>
              </p:cNvPr>
              <p:cNvSpPr/>
              <p:nvPr/>
            </p:nvSpPr>
            <p:spPr>
              <a:xfrm>
                <a:off x="8527733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0" name="Ristkülik 6171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7F13A73-FFF2-6B5E-C77B-D6162545F898}"/>
                  </a:ext>
                </a:extLst>
              </p:cNvPr>
              <p:cNvSpPr/>
              <p:nvPr/>
            </p:nvSpPr>
            <p:spPr>
              <a:xfrm>
                <a:off x="8724591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1" name="Ristkülik 6172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063508F-588B-C385-1B44-2109374249CA}"/>
                  </a:ext>
                </a:extLst>
              </p:cNvPr>
              <p:cNvSpPr/>
              <p:nvPr/>
            </p:nvSpPr>
            <p:spPr>
              <a:xfrm>
                <a:off x="8920936" y="2063112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2" name="Ristkülik 6172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5099D62-6FF1-1D39-C4EF-258E7DAF245A}"/>
                  </a:ext>
                </a:extLst>
              </p:cNvPr>
              <p:cNvSpPr/>
              <p:nvPr/>
            </p:nvSpPr>
            <p:spPr>
              <a:xfrm>
                <a:off x="5002586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3" name="Ristkülik 6172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D4B3EEB-FAEB-C48A-F1C1-0270BC310D8D}"/>
                  </a:ext>
                </a:extLst>
              </p:cNvPr>
              <p:cNvSpPr/>
              <p:nvPr/>
            </p:nvSpPr>
            <p:spPr>
              <a:xfrm>
                <a:off x="5199444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4" name="Ristkülik 6172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DF577AB-DBC2-3CB5-9BD0-1C0F4C37BE39}"/>
                  </a:ext>
                </a:extLst>
              </p:cNvPr>
              <p:cNvSpPr/>
              <p:nvPr/>
            </p:nvSpPr>
            <p:spPr>
              <a:xfrm>
                <a:off x="539630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5" name="Ristkülik 6172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2A10838-9CA4-0762-9AD1-D3356FEFFFE3}"/>
                  </a:ext>
                </a:extLst>
              </p:cNvPr>
              <p:cNvSpPr/>
              <p:nvPr/>
            </p:nvSpPr>
            <p:spPr>
              <a:xfrm>
                <a:off x="5593160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6" name="Ristkülik 6172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8C2B6A4-8DAA-A6A6-E96E-1117B1F87BD5}"/>
                  </a:ext>
                </a:extLst>
              </p:cNvPr>
              <p:cNvSpPr/>
              <p:nvPr/>
            </p:nvSpPr>
            <p:spPr>
              <a:xfrm>
                <a:off x="5785466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7" name="Ristkülik 6172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190192B-2847-8015-362E-DECDA0C385C5}"/>
                  </a:ext>
                </a:extLst>
              </p:cNvPr>
              <p:cNvSpPr/>
              <p:nvPr/>
            </p:nvSpPr>
            <p:spPr>
              <a:xfrm>
                <a:off x="5982324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8" name="Ristkülik 6172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4589A10-2B8A-F9F4-3C7E-5DCB967ECEB0}"/>
                  </a:ext>
                </a:extLst>
              </p:cNvPr>
              <p:cNvSpPr/>
              <p:nvPr/>
            </p:nvSpPr>
            <p:spPr>
              <a:xfrm>
                <a:off x="617918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29" name="Ristkülik 6172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02D042B-C974-9565-E09F-2B7D35D2FFE4}"/>
                  </a:ext>
                </a:extLst>
              </p:cNvPr>
              <p:cNvSpPr/>
              <p:nvPr/>
            </p:nvSpPr>
            <p:spPr>
              <a:xfrm>
                <a:off x="6376040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0" name="Ristkülik 6172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91452E0-5EB7-425E-F8B3-FC4E4023AF2F}"/>
                  </a:ext>
                </a:extLst>
              </p:cNvPr>
              <p:cNvSpPr/>
              <p:nvPr/>
            </p:nvSpPr>
            <p:spPr>
              <a:xfrm>
                <a:off x="6568346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1" name="Ristkülik 6173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8F8B9FB-62C8-F05C-83D4-F4013176D63D}"/>
                  </a:ext>
                </a:extLst>
              </p:cNvPr>
              <p:cNvSpPr/>
              <p:nvPr/>
            </p:nvSpPr>
            <p:spPr>
              <a:xfrm>
                <a:off x="6765204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2" name="Ristkülik 6173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3255E6A-5100-2A38-FFB4-43725E26F1F3}"/>
                  </a:ext>
                </a:extLst>
              </p:cNvPr>
              <p:cNvSpPr/>
              <p:nvPr/>
            </p:nvSpPr>
            <p:spPr>
              <a:xfrm>
                <a:off x="696206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3" name="Ristkülik 6173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2D93EFD-E8F8-F7D7-5150-B69AB32923C6}"/>
                  </a:ext>
                </a:extLst>
              </p:cNvPr>
              <p:cNvSpPr/>
              <p:nvPr/>
            </p:nvSpPr>
            <p:spPr>
              <a:xfrm>
                <a:off x="7158920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4" name="Ristkülik 6173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B1384FB-ADA2-9148-621F-1DD9B53FF22D}"/>
                  </a:ext>
                </a:extLst>
              </p:cNvPr>
              <p:cNvSpPr/>
              <p:nvPr/>
            </p:nvSpPr>
            <p:spPr>
              <a:xfrm>
                <a:off x="7351226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5" name="Ristkülik 6173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AC3953E-3940-A0C9-9E31-10689D494849}"/>
                  </a:ext>
                </a:extLst>
              </p:cNvPr>
              <p:cNvSpPr/>
              <p:nvPr/>
            </p:nvSpPr>
            <p:spPr>
              <a:xfrm>
                <a:off x="7548084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6" name="Ristkülik 6173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71127D6-F277-0EFE-CFB9-D0F6B1966621}"/>
                  </a:ext>
                </a:extLst>
              </p:cNvPr>
              <p:cNvSpPr/>
              <p:nvPr/>
            </p:nvSpPr>
            <p:spPr>
              <a:xfrm>
                <a:off x="774494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7" name="Ristkülik 6173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CEF724B-FA5C-DC3E-3C08-0AE5D4BFF546}"/>
                  </a:ext>
                </a:extLst>
              </p:cNvPr>
              <p:cNvSpPr/>
              <p:nvPr/>
            </p:nvSpPr>
            <p:spPr>
              <a:xfrm>
                <a:off x="7941800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8" name="Ristkülik 6173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4C723B0-1D62-3A95-33EF-EBEE149BF5C7}"/>
                  </a:ext>
                </a:extLst>
              </p:cNvPr>
              <p:cNvSpPr/>
              <p:nvPr/>
            </p:nvSpPr>
            <p:spPr>
              <a:xfrm>
                <a:off x="8138145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39" name="Ristkülik 6173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A7C6E52-E858-CFD7-3AA5-CF39DA0D1407}"/>
                  </a:ext>
                </a:extLst>
              </p:cNvPr>
              <p:cNvSpPr/>
              <p:nvPr/>
            </p:nvSpPr>
            <p:spPr>
              <a:xfrm>
                <a:off x="8335003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0" name="Ristkülik 6173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972D6CC-A68A-1771-F9F4-BE0B914747F7}"/>
                  </a:ext>
                </a:extLst>
              </p:cNvPr>
              <p:cNvSpPr/>
              <p:nvPr/>
            </p:nvSpPr>
            <p:spPr>
              <a:xfrm>
                <a:off x="8527309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1" name="Ristkülik 6174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7BFFE3C-C7B0-E59B-F6CC-4360CD950904}"/>
                  </a:ext>
                </a:extLst>
              </p:cNvPr>
              <p:cNvSpPr/>
              <p:nvPr/>
            </p:nvSpPr>
            <p:spPr>
              <a:xfrm>
                <a:off x="8724167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2" name="Ristkülik 6174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D40CB74-13B2-164B-B179-E214B9E4FB96}"/>
                  </a:ext>
                </a:extLst>
              </p:cNvPr>
              <p:cNvSpPr/>
              <p:nvPr/>
            </p:nvSpPr>
            <p:spPr>
              <a:xfrm>
                <a:off x="8920512" y="226009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3" name="Ristkülik 6174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9898DD5-F25E-8C9F-EE90-C23446C3D21D}"/>
                  </a:ext>
                </a:extLst>
              </p:cNvPr>
              <p:cNvSpPr/>
              <p:nvPr/>
            </p:nvSpPr>
            <p:spPr>
              <a:xfrm>
                <a:off x="5002586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4" name="Ristkülik 6174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8C67CB9-4D7E-E9C2-A7D2-A839BBCA0F83}"/>
                  </a:ext>
                </a:extLst>
              </p:cNvPr>
              <p:cNvSpPr/>
              <p:nvPr/>
            </p:nvSpPr>
            <p:spPr>
              <a:xfrm>
                <a:off x="5199444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5" name="Ristkülik 6174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D90F628-F1D1-CC77-DFB7-0871BAF2C6E9}"/>
                  </a:ext>
                </a:extLst>
              </p:cNvPr>
              <p:cNvSpPr/>
              <p:nvPr/>
            </p:nvSpPr>
            <p:spPr>
              <a:xfrm>
                <a:off x="539630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6" name="Ristkülik 6174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CABBB4E-97F7-CAD1-07FA-1BE99EDAFADA}"/>
                  </a:ext>
                </a:extLst>
              </p:cNvPr>
              <p:cNvSpPr/>
              <p:nvPr/>
            </p:nvSpPr>
            <p:spPr>
              <a:xfrm>
                <a:off x="5593160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7" name="Ristkülik 6174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F40D3D5-86B3-92EC-F4A7-1225141D5257}"/>
                  </a:ext>
                </a:extLst>
              </p:cNvPr>
              <p:cNvSpPr/>
              <p:nvPr/>
            </p:nvSpPr>
            <p:spPr>
              <a:xfrm>
                <a:off x="5785466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8" name="Ristkülik 6174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CE0F5BA-2630-14C1-B644-084AE9EE6FAC}"/>
                  </a:ext>
                </a:extLst>
              </p:cNvPr>
              <p:cNvSpPr/>
              <p:nvPr/>
            </p:nvSpPr>
            <p:spPr>
              <a:xfrm>
                <a:off x="5982324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49" name="Ristkülik 6174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329BDBC-7BB5-4643-C3D2-9FF6B8C06793}"/>
                  </a:ext>
                </a:extLst>
              </p:cNvPr>
              <p:cNvSpPr/>
              <p:nvPr/>
            </p:nvSpPr>
            <p:spPr>
              <a:xfrm>
                <a:off x="617918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0" name="Ristkülik 6174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11231C9-0F6C-6357-8EB6-A0C86CF88038}"/>
                  </a:ext>
                </a:extLst>
              </p:cNvPr>
              <p:cNvSpPr/>
              <p:nvPr/>
            </p:nvSpPr>
            <p:spPr>
              <a:xfrm>
                <a:off x="6376040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1" name="Ristkülik 6175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75D98D0-E692-875C-DD53-A76C8E3C0C0A}"/>
                  </a:ext>
                </a:extLst>
              </p:cNvPr>
              <p:cNvSpPr/>
              <p:nvPr/>
            </p:nvSpPr>
            <p:spPr>
              <a:xfrm>
                <a:off x="6568346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2" name="Ristkülik 6175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C0742D2-38B2-F99B-133A-6EC585EE65E9}"/>
                  </a:ext>
                </a:extLst>
              </p:cNvPr>
              <p:cNvSpPr/>
              <p:nvPr/>
            </p:nvSpPr>
            <p:spPr>
              <a:xfrm>
                <a:off x="6765204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3" name="Ristkülik 6175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FDA3F3A-71B9-A336-9EFD-3D103F7D093B}"/>
                  </a:ext>
                </a:extLst>
              </p:cNvPr>
              <p:cNvSpPr/>
              <p:nvPr/>
            </p:nvSpPr>
            <p:spPr>
              <a:xfrm>
                <a:off x="696206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4" name="Ristkülik 6175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689149A-D23B-4309-B436-7926DBCFDA81}"/>
                  </a:ext>
                </a:extLst>
              </p:cNvPr>
              <p:cNvSpPr/>
              <p:nvPr/>
            </p:nvSpPr>
            <p:spPr>
              <a:xfrm>
                <a:off x="7158920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5" name="Ristkülik 6175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9971A5B-836F-D271-2616-96BE4793A307}"/>
                  </a:ext>
                </a:extLst>
              </p:cNvPr>
              <p:cNvSpPr/>
              <p:nvPr/>
            </p:nvSpPr>
            <p:spPr>
              <a:xfrm>
                <a:off x="7351226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6" name="Ristkülik 6175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A5DA650-717A-62CD-D331-73A30E263E9D}"/>
                  </a:ext>
                </a:extLst>
              </p:cNvPr>
              <p:cNvSpPr/>
              <p:nvPr/>
            </p:nvSpPr>
            <p:spPr>
              <a:xfrm>
                <a:off x="7548084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7" name="Ristkülik 6175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2B0B746-4F11-A722-2209-E6C823112EB2}"/>
                  </a:ext>
                </a:extLst>
              </p:cNvPr>
              <p:cNvSpPr/>
              <p:nvPr/>
            </p:nvSpPr>
            <p:spPr>
              <a:xfrm>
                <a:off x="774494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8" name="Ristkülik 6175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161DB28-32CF-90AC-3588-88B234701EEB}"/>
                  </a:ext>
                </a:extLst>
              </p:cNvPr>
              <p:cNvSpPr/>
              <p:nvPr/>
            </p:nvSpPr>
            <p:spPr>
              <a:xfrm>
                <a:off x="7941800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59" name="Ristkülik 6175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03D8351-6415-5855-4082-646C3DD8F8EC}"/>
                  </a:ext>
                </a:extLst>
              </p:cNvPr>
              <p:cNvSpPr/>
              <p:nvPr/>
            </p:nvSpPr>
            <p:spPr>
              <a:xfrm>
                <a:off x="8138145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0" name="Ristkülik 6175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DBDFD75-91D5-C25E-4FA2-D0E499E22316}"/>
                  </a:ext>
                </a:extLst>
              </p:cNvPr>
              <p:cNvSpPr/>
              <p:nvPr/>
            </p:nvSpPr>
            <p:spPr>
              <a:xfrm>
                <a:off x="8335003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1" name="Ristkülik 6176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D677D8D-0086-CCAC-4755-8BD2ECD26086}"/>
                  </a:ext>
                </a:extLst>
              </p:cNvPr>
              <p:cNvSpPr/>
              <p:nvPr/>
            </p:nvSpPr>
            <p:spPr>
              <a:xfrm>
                <a:off x="8527309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2" name="Ristkülik 6176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77B119D-E426-0D57-EA41-188A84DC69BF}"/>
                  </a:ext>
                </a:extLst>
              </p:cNvPr>
              <p:cNvSpPr/>
              <p:nvPr/>
            </p:nvSpPr>
            <p:spPr>
              <a:xfrm>
                <a:off x="8724167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3" name="Ristkülik 6176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47A0057-7A93-7191-CC4B-69303069C740}"/>
                  </a:ext>
                </a:extLst>
              </p:cNvPr>
              <p:cNvSpPr/>
              <p:nvPr/>
            </p:nvSpPr>
            <p:spPr>
              <a:xfrm>
                <a:off x="8920512" y="245130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4" name="Ristkülik 6176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5EFFFCD-1E3E-E1CC-5705-7CBCFDFBD75D}"/>
                  </a:ext>
                </a:extLst>
              </p:cNvPr>
              <p:cNvSpPr/>
              <p:nvPr/>
            </p:nvSpPr>
            <p:spPr>
              <a:xfrm>
                <a:off x="5003010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5" name="Ristkülik 6176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0311B89-825A-0DC1-1B78-1B76A2AB0F30}"/>
                  </a:ext>
                </a:extLst>
              </p:cNvPr>
              <p:cNvSpPr/>
              <p:nvPr/>
            </p:nvSpPr>
            <p:spPr>
              <a:xfrm>
                <a:off x="5199868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6" name="Ristkülik 6176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07DEF4E-FBB2-B20C-C63C-1D6C5629F5B3}"/>
                  </a:ext>
                </a:extLst>
              </p:cNvPr>
              <p:cNvSpPr/>
              <p:nvPr/>
            </p:nvSpPr>
            <p:spPr>
              <a:xfrm>
                <a:off x="539672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7" name="Ristkülik 6176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AE6DF25-78C8-5F75-5C50-3C9FFF7875BC}"/>
                  </a:ext>
                </a:extLst>
              </p:cNvPr>
              <p:cNvSpPr/>
              <p:nvPr/>
            </p:nvSpPr>
            <p:spPr>
              <a:xfrm>
                <a:off x="5593584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8" name="Ristkülik 6176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9C4DF0F-AF4D-8E9C-CF4E-EE54D97DE1AC}"/>
                  </a:ext>
                </a:extLst>
              </p:cNvPr>
              <p:cNvSpPr/>
              <p:nvPr/>
            </p:nvSpPr>
            <p:spPr>
              <a:xfrm>
                <a:off x="5785890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69" name="Ristkülik 6176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D680688-9069-B033-BC4E-77CAEA10AA46}"/>
                  </a:ext>
                </a:extLst>
              </p:cNvPr>
              <p:cNvSpPr/>
              <p:nvPr/>
            </p:nvSpPr>
            <p:spPr>
              <a:xfrm>
                <a:off x="5982748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0" name="Ristkülik 6176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5229011-997F-B63B-8BBC-E0D82EE06FBF}"/>
                  </a:ext>
                </a:extLst>
              </p:cNvPr>
              <p:cNvSpPr/>
              <p:nvPr/>
            </p:nvSpPr>
            <p:spPr>
              <a:xfrm>
                <a:off x="617960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1" name="Ristkülik 6177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7780354-DD7F-9622-19DB-983201A250E8}"/>
                  </a:ext>
                </a:extLst>
              </p:cNvPr>
              <p:cNvSpPr/>
              <p:nvPr/>
            </p:nvSpPr>
            <p:spPr>
              <a:xfrm>
                <a:off x="6376464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2" name="Ristkülik 6177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CD6E86C-51C5-636D-7BC4-7EDC429034E0}"/>
                  </a:ext>
                </a:extLst>
              </p:cNvPr>
              <p:cNvSpPr/>
              <p:nvPr/>
            </p:nvSpPr>
            <p:spPr>
              <a:xfrm>
                <a:off x="6568770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3" name="Ristkülik 6177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4D36812-899C-8E8D-5E11-6475FF84D3CB}"/>
                  </a:ext>
                </a:extLst>
              </p:cNvPr>
              <p:cNvSpPr/>
              <p:nvPr/>
            </p:nvSpPr>
            <p:spPr>
              <a:xfrm>
                <a:off x="6765628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4" name="Ristkülik 6177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57D2DD8-7125-A837-6DC2-8879F628A97C}"/>
                  </a:ext>
                </a:extLst>
              </p:cNvPr>
              <p:cNvSpPr/>
              <p:nvPr/>
            </p:nvSpPr>
            <p:spPr>
              <a:xfrm>
                <a:off x="696248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5" name="Ristkülik 6177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D7466BB-2903-7327-A23A-28BDDA70ED55}"/>
                  </a:ext>
                </a:extLst>
              </p:cNvPr>
              <p:cNvSpPr/>
              <p:nvPr/>
            </p:nvSpPr>
            <p:spPr>
              <a:xfrm>
                <a:off x="7159344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6" name="Ristkülik 6177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5F61756-53D9-034A-045D-797095639F00}"/>
                  </a:ext>
                </a:extLst>
              </p:cNvPr>
              <p:cNvSpPr/>
              <p:nvPr/>
            </p:nvSpPr>
            <p:spPr>
              <a:xfrm>
                <a:off x="7351650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7" name="Ristkülik 6177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51FDFD7-0F21-83D8-7119-AB3A22BA61D1}"/>
                  </a:ext>
                </a:extLst>
              </p:cNvPr>
              <p:cNvSpPr/>
              <p:nvPr/>
            </p:nvSpPr>
            <p:spPr>
              <a:xfrm>
                <a:off x="7548508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8" name="Ristkülik 6177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97B6B68-F57A-8063-DF22-3375C2444121}"/>
                  </a:ext>
                </a:extLst>
              </p:cNvPr>
              <p:cNvSpPr/>
              <p:nvPr/>
            </p:nvSpPr>
            <p:spPr>
              <a:xfrm>
                <a:off x="774536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79" name="Ristkülik 6177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6467FA6-37FE-2C07-54A6-167736698791}"/>
                  </a:ext>
                </a:extLst>
              </p:cNvPr>
              <p:cNvSpPr/>
              <p:nvPr/>
            </p:nvSpPr>
            <p:spPr>
              <a:xfrm>
                <a:off x="7942224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0" name="Ristkülik 6177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B991D04-5EEB-28CF-4EED-C05B96652ED2}"/>
                  </a:ext>
                </a:extLst>
              </p:cNvPr>
              <p:cNvSpPr/>
              <p:nvPr/>
            </p:nvSpPr>
            <p:spPr>
              <a:xfrm>
                <a:off x="8138569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1" name="Ristkülik 6178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0457808-217A-C3BD-FA93-3CA8BEA860DF}"/>
                  </a:ext>
                </a:extLst>
              </p:cNvPr>
              <p:cNvSpPr/>
              <p:nvPr/>
            </p:nvSpPr>
            <p:spPr>
              <a:xfrm>
                <a:off x="8335427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2" name="Ristkülik 6178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E7025F2-92CD-B3DD-7494-4C1DBB45F4AF}"/>
                  </a:ext>
                </a:extLst>
              </p:cNvPr>
              <p:cNvSpPr/>
              <p:nvPr/>
            </p:nvSpPr>
            <p:spPr>
              <a:xfrm>
                <a:off x="8527733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3" name="Ristkülik 6178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F6FD5AF-68AB-77EC-899D-7D77AC9014D0}"/>
                  </a:ext>
                </a:extLst>
              </p:cNvPr>
              <p:cNvSpPr/>
              <p:nvPr/>
            </p:nvSpPr>
            <p:spPr>
              <a:xfrm>
                <a:off x="8724591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4" name="Ristkülik 6178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4B8FF63-8C9D-5031-9C52-52242CD05CDF}"/>
                  </a:ext>
                </a:extLst>
              </p:cNvPr>
              <p:cNvSpPr/>
              <p:nvPr/>
            </p:nvSpPr>
            <p:spPr>
              <a:xfrm>
                <a:off x="8920936" y="2647253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5" name="Ristkülik 6178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01C7459-6BBA-C0F7-A40E-00264FC0DB73}"/>
                  </a:ext>
                </a:extLst>
              </p:cNvPr>
              <p:cNvSpPr/>
              <p:nvPr/>
            </p:nvSpPr>
            <p:spPr>
              <a:xfrm>
                <a:off x="5002310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6" name="Ristkülik 6178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217CF4C-3732-BAFE-DE6A-C5BE2C54A32F}"/>
                  </a:ext>
                </a:extLst>
              </p:cNvPr>
              <p:cNvSpPr/>
              <p:nvPr/>
            </p:nvSpPr>
            <p:spPr>
              <a:xfrm>
                <a:off x="5199168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7" name="Ristkülik 6178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8A2F910-522F-65A9-4DF9-08B0C7AC0C61}"/>
                  </a:ext>
                </a:extLst>
              </p:cNvPr>
              <p:cNvSpPr/>
              <p:nvPr/>
            </p:nvSpPr>
            <p:spPr>
              <a:xfrm>
                <a:off x="539602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8" name="Ristkülik 6178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26304C4-5968-B8C4-6B66-4EBBEE08C6F7}"/>
                  </a:ext>
                </a:extLst>
              </p:cNvPr>
              <p:cNvSpPr/>
              <p:nvPr/>
            </p:nvSpPr>
            <p:spPr>
              <a:xfrm>
                <a:off x="5592884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89" name="Ristkülik 6178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D6DECF8-223C-60AC-499A-77BD31E8F1D7}"/>
                  </a:ext>
                </a:extLst>
              </p:cNvPr>
              <p:cNvSpPr/>
              <p:nvPr/>
            </p:nvSpPr>
            <p:spPr>
              <a:xfrm>
                <a:off x="5785190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0" name="Ristkülik 6178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71EC198-7BC6-304D-2FED-3170B3B87FE8}"/>
                  </a:ext>
                </a:extLst>
              </p:cNvPr>
              <p:cNvSpPr/>
              <p:nvPr/>
            </p:nvSpPr>
            <p:spPr>
              <a:xfrm>
                <a:off x="5982048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1" name="Ristkülik 6179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69284B2-8D10-8D78-8EA4-67F7DAE8FF35}"/>
                  </a:ext>
                </a:extLst>
              </p:cNvPr>
              <p:cNvSpPr/>
              <p:nvPr/>
            </p:nvSpPr>
            <p:spPr>
              <a:xfrm>
                <a:off x="617890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2" name="Ristkülik 6179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42DF4E7-E47D-D565-9B81-D14E36487ECF}"/>
                  </a:ext>
                </a:extLst>
              </p:cNvPr>
              <p:cNvSpPr/>
              <p:nvPr/>
            </p:nvSpPr>
            <p:spPr>
              <a:xfrm>
                <a:off x="6375764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3" name="Ristkülik 6179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B537246-3BBB-967B-0B82-2FD56B3BF82F}"/>
                  </a:ext>
                </a:extLst>
              </p:cNvPr>
              <p:cNvSpPr/>
              <p:nvPr/>
            </p:nvSpPr>
            <p:spPr>
              <a:xfrm>
                <a:off x="6568070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4" name="Ristkülik 6179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D425CC2-75B9-15B3-6C89-AA0AB18340D6}"/>
                  </a:ext>
                </a:extLst>
              </p:cNvPr>
              <p:cNvSpPr/>
              <p:nvPr/>
            </p:nvSpPr>
            <p:spPr>
              <a:xfrm>
                <a:off x="6764928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5" name="Ristkülik 6179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E85BA78-0C6A-BF72-C126-0572337DBB19}"/>
                  </a:ext>
                </a:extLst>
              </p:cNvPr>
              <p:cNvSpPr/>
              <p:nvPr/>
            </p:nvSpPr>
            <p:spPr>
              <a:xfrm>
                <a:off x="696178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6" name="Ristkülik 6179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694557A-0E46-29A6-4644-820CC3754202}"/>
                  </a:ext>
                </a:extLst>
              </p:cNvPr>
              <p:cNvSpPr/>
              <p:nvPr/>
            </p:nvSpPr>
            <p:spPr>
              <a:xfrm>
                <a:off x="7158644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7" name="Ristkülik 6179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B4A9179-5C9B-103F-582A-694BAD4C77C4}"/>
                  </a:ext>
                </a:extLst>
              </p:cNvPr>
              <p:cNvSpPr/>
              <p:nvPr/>
            </p:nvSpPr>
            <p:spPr>
              <a:xfrm>
                <a:off x="7350950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8" name="Ristkülik 6179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F65B30D-D3A3-0C90-B34C-13507ECE16BD}"/>
                  </a:ext>
                </a:extLst>
              </p:cNvPr>
              <p:cNvSpPr/>
              <p:nvPr/>
            </p:nvSpPr>
            <p:spPr>
              <a:xfrm>
                <a:off x="7547808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799" name="Ristkülik 6179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E259E6A-B078-B793-EDF5-6480934D7855}"/>
                  </a:ext>
                </a:extLst>
              </p:cNvPr>
              <p:cNvSpPr/>
              <p:nvPr/>
            </p:nvSpPr>
            <p:spPr>
              <a:xfrm>
                <a:off x="774466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0" name="Ristkülik 6179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18F862B-688E-D932-05C2-04C77333B800}"/>
                  </a:ext>
                </a:extLst>
              </p:cNvPr>
              <p:cNvSpPr/>
              <p:nvPr/>
            </p:nvSpPr>
            <p:spPr>
              <a:xfrm>
                <a:off x="7941524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1" name="Ristkülik 6180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D3B96E0-85AD-1D16-5BAA-FB0B60475AC9}"/>
                  </a:ext>
                </a:extLst>
              </p:cNvPr>
              <p:cNvSpPr/>
              <p:nvPr/>
            </p:nvSpPr>
            <p:spPr>
              <a:xfrm>
                <a:off x="8137869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2" name="Ristkülik 6180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8852D4B-7C76-824C-B818-18A706F96798}"/>
                  </a:ext>
                </a:extLst>
              </p:cNvPr>
              <p:cNvSpPr/>
              <p:nvPr/>
            </p:nvSpPr>
            <p:spPr>
              <a:xfrm>
                <a:off x="8334727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3" name="Ristkülik 6180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46AFB61-E01E-7474-3FE2-01DFD1ADF465}"/>
                  </a:ext>
                </a:extLst>
              </p:cNvPr>
              <p:cNvSpPr/>
              <p:nvPr/>
            </p:nvSpPr>
            <p:spPr>
              <a:xfrm>
                <a:off x="8527033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4" name="Ristkülik 6180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07A4394-97B5-C4A3-7554-D8F854F9A1FF}"/>
                  </a:ext>
                </a:extLst>
              </p:cNvPr>
              <p:cNvSpPr/>
              <p:nvPr/>
            </p:nvSpPr>
            <p:spPr>
              <a:xfrm>
                <a:off x="8723891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5" name="Ristkülik 6180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A91952E-696F-FAE7-C028-35D247075693}"/>
                  </a:ext>
                </a:extLst>
              </p:cNvPr>
              <p:cNvSpPr/>
              <p:nvPr/>
            </p:nvSpPr>
            <p:spPr>
              <a:xfrm>
                <a:off x="8920236" y="2838657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6" name="Ristkülik 6180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835EBB1-163B-74D4-C6A6-FBDB7F40026A}"/>
                  </a:ext>
                </a:extLst>
              </p:cNvPr>
              <p:cNvSpPr/>
              <p:nvPr/>
            </p:nvSpPr>
            <p:spPr>
              <a:xfrm>
                <a:off x="5002310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7" name="Ristkülik 6180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62F0D12-5332-2DBC-AE93-B223FD6CB61E}"/>
                  </a:ext>
                </a:extLst>
              </p:cNvPr>
              <p:cNvSpPr/>
              <p:nvPr/>
            </p:nvSpPr>
            <p:spPr>
              <a:xfrm>
                <a:off x="5199168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8" name="Ristkülik 6180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DB42433-B6EE-F9BD-DC12-696F6E8D7564}"/>
                  </a:ext>
                </a:extLst>
              </p:cNvPr>
              <p:cNvSpPr/>
              <p:nvPr/>
            </p:nvSpPr>
            <p:spPr>
              <a:xfrm>
                <a:off x="539602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09" name="Ristkülik 6180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9EFDF85-48DC-E269-62F3-AF8F6B49D05C}"/>
                  </a:ext>
                </a:extLst>
              </p:cNvPr>
              <p:cNvSpPr/>
              <p:nvPr/>
            </p:nvSpPr>
            <p:spPr>
              <a:xfrm>
                <a:off x="5592884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0" name="Ristkülik 6180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4272E8F-029B-B960-FCAE-EFCE14B79D1E}"/>
                  </a:ext>
                </a:extLst>
              </p:cNvPr>
              <p:cNvSpPr/>
              <p:nvPr/>
            </p:nvSpPr>
            <p:spPr>
              <a:xfrm>
                <a:off x="5785190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1" name="Ristkülik 6181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C70DCB1-E62E-8BD5-00D1-8A461D4352F7}"/>
                  </a:ext>
                </a:extLst>
              </p:cNvPr>
              <p:cNvSpPr/>
              <p:nvPr/>
            </p:nvSpPr>
            <p:spPr>
              <a:xfrm>
                <a:off x="5982048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2" name="Ristkülik 6181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CCB99F7-9E5A-7BD2-E260-3DF910057F42}"/>
                  </a:ext>
                </a:extLst>
              </p:cNvPr>
              <p:cNvSpPr/>
              <p:nvPr/>
            </p:nvSpPr>
            <p:spPr>
              <a:xfrm>
                <a:off x="617890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3" name="Ristkülik 6181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7311397-9377-F73E-87CE-13CA62FF1B07}"/>
                  </a:ext>
                </a:extLst>
              </p:cNvPr>
              <p:cNvSpPr/>
              <p:nvPr/>
            </p:nvSpPr>
            <p:spPr>
              <a:xfrm>
                <a:off x="6375764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4" name="Ristkülik 6181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578B5920-18F1-757F-5012-04D46FD92E45}"/>
                  </a:ext>
                </a:extLst>
              </p:cNvPr>
              <p:cNvSpPr/>
              <p:nvPr/>
            </p:nvSpPr>
            <p:spPr>
              <a:xfrm>
                <a:off x="6568070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5" name="Ristkülik 6181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7E215ED-0C20-0130-B5D9-8633E1D0A94A}"/>
                  </a:ext>
                </a:extLst>
              </p:cNvPr>
              <p:cNvSpPr/>
              <p:nvPr/>
            </p:nvSpPr>
            <p:spPr>
              <a:xfrm>
                <a:off x="6764928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6" name="Ristkülik 6181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C7F8FFE-2923-97A3-92C0-39C518F24C94}"/>
                  </a:ext>
                </a:extLst>
              </p:cNvPr>
              <p:cNvSpPr/>
              <p:nvPr/>
            </p:nvSpPr>
            <p:spPr>
              <a:xfrm>
                <a:off x="696178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7" name="Ristkülik 6181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5A40DB8-8231-C653-F8AF-BB90A70149BA}"/>
                  </a:ext>
                </a:extLst>
              </p:cNvPr>
              <p:cNvSpPr/>
              <p:nvPr/>
            </p:nvSpPr>
            <p:spPr>
              <a:xfrm>
                <a:off x="7158644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8" name="Ristkülik 6181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2D1CD11-7E5B-9E72-B1A0-BEC5F987DBE6}"/>
                  </a:ext>
                </a:extLst>
              </p:cNvPr>
              <p:cNvSpPr/>
              <p:nvPr/>
            </p:nvSpPr>
            <p:spPr>
              <a:xfrm>
                <a:off x="7350950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19" name="Ristkülik 6181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54DBB93-0316-600F-13EF-1DD9A8163390}"/>
                  </a:ext>
                </a:extLst>
              </p:cNvPr>
              <p:cNvSpPr/>
              <p:nvPr/>
            </p:nvSpPr>
            <p:spPr>
              <a:xfrm>
                <a:off x="7547808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0" name="Ristkülik 6181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CFB502C-F59D-8C2D-79BB-3BFFDEA98545}"/>
                  </a:ext>
                </a:extLst>
              </p:cNvPr>
              <p:cNvSpPr/>
              <p:nvPr/>
            </p:nvSpPr>
            <p:spPr>
              <a:xfrm>
                <a:off x="774466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1" name="Ristkülik 6182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9DF4DC35-0E6D-1650-A8CE-DE751B1C6718}"/>
                  </a:ext>
                </a:extLst>
              </p:cNvPr>
              <p:cNvSpPr/>
              <p:nvPr/>
            </p:nvSpPr>
            <p:spPr>
              <a:xfrm>
                <a:off x="7941524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2" name="Ristkülik 6182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F33BC78-E3B0-2756-3CE7-8CB276EE4A59}"/>
                  </a:ext>
                </a:extLst>
              </p:cNvPr>
              <p:cNvSpPr/>
              <p:nvPr/>
            </p:nvSpPr>
            <p:spPr>
              <a:xfrm>
                <a:off x="8137869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3" name="Ristkülik 6182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FCB4FC8-9198-008C-7753-D6E05378382F}"/>
                  </a:ext>
                </a:extLst>
              </p:cNvPr>
              <p:cNvSpPr/>
              <p:nvPr/>
            </p:nvSpPr>
            <p:spPr>
              <a:xfrm>
                <a:off x="8334727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4" name="Ristkülik 6182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9EA27BA-B3E9-9FD6-B89F-50FCB643FA63}"/>
                  </a:ext>
                </a:extLst>
              </p:cNvPr>
              <p:cNvSpPr/>
              <p:nvPr/>
            </p:nvSpPr>
            <p:spPr>
              <a:xfrm>
                <a:off x="8527033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5" name="Ristkülik 6182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8764FE4-E83B-EB49-FF8E-06CDABFF9AEF}"/>
                  </a:ext>
                </a:extLst>
              </p:cNvPr>
              <p:cNvSpPr/>
              <p:nvPr/>
            </p:nvSpPr>
            <p:spPr>
              <a:xfrm>
                <a:off x="8723891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6" name="Ristkülik 6182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AB9CA90-778E-F973-FB77-0E792F112102}"/>
                  </a:ext>
                </a:extLst>
              </p:cNvPr>
              <p:cNvSpPr/>
              <p:nvPr/>
            </p:nvSpPr>
            <p:spPr>
              <a:xfrm>
                <a:off x="8920236" y="3029874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7" name="Ristkülik 6182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408223F-4AD5-2741-EB49-D7AA03453ACD}"/>
                  </a:ext>
                </a:extLst>
              </p:cNvPr>
              <p:cNvSpPr/>
              <p:nvPr/>
            </p:nvSpPr>
            <p:spPr>
              <a:xfrm>
                <a:off x="5002734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8" name="Ristkülik 6182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12B1E75-9AA0-D739-79F5-1A4F7396D729}"/>
                  </a:ext>
                </a:extLst>
              </p:cNvPr>
              <p:cNvSpPr/>
              <p:nvPr/>
            </p:nvSpPr>
            <p:spPr>
              <a:xfrm>
                <a:off x="5199592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29" name="Ristkülik 6182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F9FC445-0844-0049-597E-9855C3E6283A}"/>
                  </a:ext>
                </a:extLst>
              </p:cNvPr>
              <p:cNvSpPr/>
              <p:nvPr/>
            </p:nvSpPr>
            <p:spPr>
              <a:xfrm>
                <a:off x="539645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0" name="Ristkülik 6182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4CC170E-466E-7E8C-5C82-E9433932EDB7}"/>
                  </a:ext>
                </a:extLst>
              </p:cNvPr>
              <p:cNvSpPr/>
              <p:nvPr/>
            </p:nvSpPr>
            <p:spPr>
              <a:xfrm>
                <a:off x="5593308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1" name="Ristkülik 6183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F074E80-131F-3CE6-3C32-7F7A15C9B332}"/>
                  </a:ext>
                </a:extLst>
              </p:cNvPr>
              <p:cNvSpPr/>
              <p:nvPr/>
            </p:nvSpPr>
            <p:spPr>
              <a:xfrm>
                <a:off x="5785614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2" name="Ristkülik 6183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7D77D27-26E1-48BB-6FD4-8AE34E121241}"/>
                  </a:ext>
                </a:extLst>
              </p:cNvPr>
              <p:cNvSpPr/>
              <p:nvPr/>
            </p:nvSpPr>
            <p:spPr>
              <a:xfrm>
                <a:off x="5982472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3" name="Ristkülik 6183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38DCDAF-0776-3EFC-1F72-A53595860AA1}"/>
                  </a:ext>
                </a:extLst>
              </p:cNvPr>
              <p:cNvSpPr/>
              <p:nvPr/>
            </p:nvSpPr>
            <p:spPr>
              <a:xfrm>
                <a:off x="617933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4" name="Ristkülik 6183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EC5A403-A2BF-B303-DABE-DE4007A27272}"/>
                  </a:ext>
                </a:extLst>
              </p:cNvPr>
              <p:cNvSpPr/>
              <p:nvPr/>
            </p:nvSpPr>
            <p:spPr>
              <a:xfrm>
                <a:off x="6376188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5" name="Ristkülik 6183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0F227BF-85D1-7B3A-BEF6-4E74C9102E8F}"/>
                  </a:ext>
                </a:extLst>
              </p:cNvPr>
              <p:cNvSpPr/>
              <p:nvPr/>
            </p:nvSpPr>
            <p:spPr>
              <a:xfrm>
                <a:off x="6568494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6" name="Ristkülik 6183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72572E4-32DB-CE51-3020-7ACE6350C58D}"/>
                  </a:ext>
                </a:extLst>
              </p:cNvPr>
              <p:cNvSpPr/>
              <p:nvPr/>
            </p:nvSpPr>
            <p:spPr>
              <a:xfrm>
                <a:off x="6765352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7" name="Ristkülik 6183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DB326D6-EB1E-9BD2-6A36-3FA005F97175}"/>
                  </a:ext>
                </a:extLst>
              </p:cNvPr>
              <p:cNvSpPr/>
              <p:nvPr/>
            </p:nvSpPr>
            <p:spPr>
              <a:xfrm>
                <a:off x="696221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8" name="Ristkülik 6183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CEF30E4-941A-FE29-9EF5-AC7AF3F758F2}"/>
                  </a:ext>
                </a:extLst>
              </p:cNvPr>
              <p:cNvSpPr/>
              <p:nvPr/>
            </p:nvSpPr>
            <p:spPr>
              <a:xfrm>
                <a:off x="7159068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39" name="Ristkülik 6183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8B821DE5-98AA-AAF6-E391-2B3A2F9434AD}"/>
                  </a:ext>
                </a:extLst>
              </p:cNvPr>
              <p:cNvSpPr/>
              <p:nvPr/>
            </p:nvSpPr>
            <p:spPr>
              <a:xfrm>
                <a:off x="7351374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0" name="Ristkülik 6183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5F8FCFB-183B-B4E2-71F8-ECB3619AE797}"/>
                  </a:ext>
                </a:extLst>
              </p:cNvPr>
              <p:cNvSpPr/>
              <p:nvPr/>
            </p:nvSpPr>
            <p:spPr>
              <a:xfrm>
                <a:off x="7548232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1" name="Ristkülik 6184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D37E3FD-C471-F825-B268-AC0B84A3CAB7}"/>
                  </a:ext>
                </a:extLst>
              </p:cNvPr>
              <p:cNvSpPr/>
              <p:nvPr/>
            </p:nvSpPr>
            <p:spPr>
              <a:xfrm>
                <a:off x="774509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2" name="Ristkülik 6184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5BC600E-AB78-14C3-015A-3A227451347C}"/>
                  </a:ext>
                </a:extLst>
              </p:cNvPr>
              <p:cNvSpPr/>
              <p:nvPr/>
            </p:nvSpPr>
            <p:spPr>
              <a:xfrm>
                <a:off x="7941948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3" name="Ristkülik 6184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51C87D6-C19A-E7F8-0828-B72302F8B022}"/>
                  </a:ext>
                </a:extLst>
              </p:cNvPr>
              <p:cNvSpPr/>
              <p:nvPr/>
            </p:nvSpPr>
            <p:spPr>
              <a:xfrm>
                <a:off x="8138293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4" name="Ristkülik 6184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3C7BB16-2FEF-3074-DFA0-0B6914FF8A7B}"/>
                  </a:ext>
                </a:extLst>
              </p:cNvPr>
              <p:cNvSpPr/>
              <p:nvPr/>
            </p:nvSpPr>
            <p:spPr>
              <a:xfrm>
                <a:off x="8335151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5" name="Ristkülik 6184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79A0F02-20F5-FD5B-A576-AD7BB5747634}"/>
                  </a:ext>
                </a:extLst>
              </p:cNvPr>
              <p:cNvSpPr/>
              <p:nvPr/>
            </p:nvSpPr>
            <p:spPr>
              <a:xfrm>
                <a:off x="8527457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6" name="Ristkülik 6184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6086011-883D-94AB-B2F6-BDC1CC1EE08C}"/>
                  </a:ext>
                </a:extLst>
              </p:cNvPr>
              <p:cNvSpPr/>
              <p:nvPr/>
            </p:nvSpPr>
            <p:spPr>
              <a:xfrm>
                <a:off x="8724315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7" name="Ristkülik 6184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33AAB4D-839D-CB93-6AF7-303FEA34E2E1}"/>
                  </a:ext>
                </a:extLst>
              </p:cNvPr>
              <p:cNvSpPr/>
              <p:nvPr/>
            </p:nvSpPr>
            <p:spPr>
              <a:xfrm>
                <a:off x="8920660" y="3225820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8" name="Ristkülik 6184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C2F421C7-FD1E-BA0C-B550-738A03D0FAB9}"/>
                  </a:ext>
                </a:extLst>
              </p:cNvPr>
              <p:cNvSpPr/>
              <p:nvPr/>
            </p:nvSpPr>
            <p:spPr>
              <a:xfrm>
                <a:off x="5000936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49" name="Ristkülik 6184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63B0EB4-D9E5-52F6-D904-D8C5D4973C2C}"/>
                  </a:ext>
                </a:extLst>
              </p:cNvPr>
              <p:cNvSpPr/>
              <p:nvPr/>
            </p:nvSpPr>
            <p:spPr>
              <a:xfrm>
                <a:off x="5197794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0" name="Ristkülik 6184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8988E5A-63D1-9043-BEAB-8A71D00E171D}"/>
                  </a:ext>
                </a:extLst>
              </p:cNvPr>
              <p:cNvSpPr/>
              <p:nvPr/>
            </p:nvSpPr>
            <p:spPr>
              <a:xfrm>
                <a:off x="539465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1" name="Ristkülik 6185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A7DD60EA-4178-8D33-AFE8-3C93386C06FB}"/>
                  </a:ext>
                </a:extLst>
              </p:cNvPr>
              <p:cNvSpPr/>
              <p:nvPr/>
            </p:nvSpPr>
            <p:spPr>
              <a:xfrm>
                <a:off x="5591510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2" name="Ristkülik 6185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1CB3683-C62F-16FB-DFB1-92EEAB3B0FA3}"/>
                  </a:ext>
                </a:extLst>
              </p:cNvPr>
              <p:cNvSpPr/>
              <p:nvPr/>
            </p:nvSpPr>
            <p:spPr>
              <a:xfrm>
                <a:off x="5783816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3" name="Ristkülik 6185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B1D91A3B-E362-4372-BB9D-050D9C8F6391}"/>
                  </a:ext>
                </a:extLst>
              </p:cNvPr>
              <p:cNvSpPr/>
              <p:nvPr/>
            </p:nvSpPr>
            <p:spPr>
              <a:xfrm>
                <a:off x="5980674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4" name="Ristkülik 6185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6F4AF9FC-6994-FCD8-AE87-91AD74226AF9}"/>
                  </a:ext>
                </a:extLst>
              </p:cNvPr>
              <p:cNvSpPr/>
              <p:nvPr/>
            </p:nvSpPr>
            <p:spPr>
              <a:xfrm>
                <a:off x="617753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5" name="Ristkülik 6185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1E58DE84-0BF1-439B-A816-BA76C919C0D7}"/>
                  </a:ext>
                </a:extLst>
              </p:cNvPr>
              <p:cNvSpPr/>
              <p:nvPr/>
            </p:nvSpPr>
            <p:spPr>
              <a:xfrm>
                <a:off x="6374390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6" name="Ristkülik 6185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13982AE-E581-C1D6-7A1A-DFFA77A3933D}"/>
                  </a:ext>
                </a:extLst>
              </p:cNvPr>
              <p:cNvSpPr/>
              <p:nvPr/>
            </p:nvSpPr>
            <p:spPr>
              <a:xfrm>
                <a:off x="6566696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7" name="Ristkülik 6185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EA2E6EA-6701-230D-92D6-5A93F59EF8C4}"/>
                  </a:ext>
                </a:extLst>
              </p:cNvPr>
              <p:cNvSpPr/>
              <p:nvPr/>
            </p:nvSpPr>
            <p:spPr>
              <a:xfrm>
                <a:off x="6763554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8" name="Ristkülik 6185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876C34F-B7CD-AF23-FD4C-DC8CE160C8C8}"/>
                  </a:ext>
                </a:extLst>
              </p:cNvPr>
              <p:cNvSpPr/>
              <p:nvPr/>
            </p:nvSpPr>
            <p:spPr>
              <a:xfrm>
                <a:off x="696041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59" name="Ristkülik 61858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FF088232-ED69-4F56-6C5A-3C175A901E8A}"/>
                  </a:ext>
                </a:extLst>
              </p:cNvPr>
              <p:cNvSpPr/>
              <p:nvPr/>
            </p:nvSpPr>
            <p:spPr>
              <a:xfrm>
                <a:off x="7157270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60" name="Ristkülik 61859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7A94ABED-DB77-6ECE-30F4-7C3CE1A9FE2D}"/>
                  </a:ext>
                </a:extLst>
              </p:cNvPr>
              <p:cNvSpPr/>
              <p:nvPr/>
            </p:nvSpPr>
            <p:spPr>
              <a:xfrm>
                <a:off x="7349576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61" name="Ristkülik 61860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F4ACBD7-B55B-8481-BA21-F8999E808467}"/>
                  </a:ext>
                </a:extLst>
              </p:cNvPr>
              <p:cNvSpPr/>
              <p:nvPr/>
            </p:nvSpPr>
            <p:spPr>
              <a:xfrm>
                <a:off x="7546434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62" name="Ristkülik 61861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E9112287-D644-21E1-59EE-BF3356524889}"/>
                  </a:ext>
                </a:extLst>
              </p:cNvPr>
              <p:cNvSpPr/>
              <p:nvPr/>
            </p:nvSpPr>
            <p:spPr>
              <a:xfrm>
                <a:off x="774329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63" name="Ristkülik 61862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02A7A2D1-7661-5C46-88F9-D0065B012F0D}"/>
                  </a:ext>
                </a:extLst>
              </p:cNvPr>
              <p:cNvSpPr/>
              <p:nvPr/>
            </p:nvSpPr>
            <p:spPr>
              <a:xfrm>
                <a:off x="7940150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64" name="Ristkülik 61863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D26725D5-F9AC-193F-A561-2260F4703DD1}"/>
                  </a:ext>
                </a:extLst>
              </p:cNvPr>
              <p:cNvSpPr/>
              <p:nvPr/>
            </p:nvSpPr>
            <p:spPr>
              <a:xfrm>
                <a:off x="8136495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65" name="Ristkülik 61864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55E525A-080C-43EA-3693-899517BA9E57}"/>
                  </a:ext>
                </a:extLst>
              </p:cNvPr>
              <p:cNvSpPr/>
              <p:nvPr/>
            </p:nvSpPr>
            <p:spPr>
              <a:xfrm>
                <a:off x="8333353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66" name="Ristkülik 61865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4DA7E641-3CBF-5C6C-C9B9-C6575A98AA2C}"/>
                  </a:ext>
                </a:extLst>
              </p:cNvPr>
              <p:cNvSpPr/>
              <p:nvPr/>
            </p:nvSpPr>
            <p:spPr>
              <a:xfrm>
                <a:off x="8525659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67" name="Ristkülik 61866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3AB1B80F-9E0D-BF9F-8250-AC19F46F98AE}"/>
                  </a:ext>
                </a:extLst>
              </p:cNvPr>
              <p:cNvSpPr/>
              <p:nvPr/>
            </p:nvSpPr>
            <p:spPr>
              <a:xfrm>
                <a:off x="8722517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  <p:sp>
            <p:nvSpPr>
              <p:cNvPr id="61868" name="Ristkülik 61867">
                <a:hlinkClick r:id="" action="ppaction://macro?name=Recolor"/>
                <a:extLst>
                  <a:ext uri="{FF2B5EF4-FFF2-40B4-BE49-F238E27FC236}">
                    <a16:creationId xmlns:a16="http://schemas.microsoft.com/office/drawing/2014/main" id="{236B7907-2EAC-34EC-D15C-B211A8512BFF}"/>
                  </a:ext>
                </a:extLst>
              </p:cNvPr>
              <p:cNvSpPr/>
              <p:nvPr/>
            </p:nvSpPr>
            <p:spPr>
              <a:xfrm>
                <a:off x="8918862" y="3421711"/>
                <a:ext cx="196858" cy="196858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t-EE" dirty="0">
                  <a:latin typeface="Candara" panose="020E0502030303020204" pitchFamily="34" charset="0"/>
                </a:endParaRPr>
              </a:p>
            </p:txBody>
          </p:sp>
        </p:grpSp>
        <p:sp>
          <p:nvSpPr>
            <p:cNvPr id="61524" name="16*16*NE*Shape7AppPaint_">
              <a:hlinkClick r:id="" action="ppaction://macro?name=Changecolor"/>
              <a:extLst>
                <a:ext uri="{FF2B5EF4-FFF2-40B4-BE49-F238E27FC236}">
                  <a16:creationId xmlns:a16="http://schemas.microsoft.com/office/drawing/2014/main" id="{1239DEE3-8B81-D1BF-BA2A-FB8909BC6533}"/>
                </a:ext>
              </a:extLst>
            </p:cNvPr>
            <p:cNvSpPr/>
            <p:nvPr/>
          </p:nvSpPr>
          <p:spPr>
            <a:xfrm>
              <a:off x="9671932" y="610656"/>
              <a:ext cx="203417" cy="203417"/>
            </a:xfrm>
            <a:prstGeom prst="rect">
              <a:avLst/>
            </a:prstGeom>
            <a:solidFill>
              <a:srgbClr val="00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dirty="0">
                <a:latin typeface="Candara" panose="020E0502030303020204" pitchFamily="34" charset="0"/>
              </a:endParaRPr>
            </a:p>
          </p:txBody>
        </p:sp>
        <p:sp>
          <p:nvSpPr>
            <p:cNvPr id="61525" name="41*17*NW*Shape8AppPaint_">
              <a:extLst>
                <a:ext uri="{FF2B5EF4-FFF2-40B4-BE49-F238E27FC236}">
                  <a16:creationId xmlns:a16="http://schemas.microsoft.com/office/drawing/2014/main" id="{2FBFDB02-213D-E65D-512F-BF422A7906FF}"/>
                </a:ext>
              </a:extLst>
            </p:cNvPr>
            <p:cNvSpPr txBox="1"/>
            <p:nvPr/>
          </p:nvSpPr>
          <p:spPr>
            <a:xfrm>
              <a:off x="9115207" y="594323"/>
              <a:ext cx="52039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sz="700" dirty="0">
                  <a:latin typeface="Candara" panose="020E0502030303020204" pitchFamily="34" charset="0"/>
                </a:rPr>
                <a:t>Color 1</a:t>
              </a:r>
            </a:p>
          </p:txBody>
        </p:sp>
        <p:sp>
          <p:nvSpPr>
            <p:cNvPr id="61526" name="16*16*NE*Shape9AppPaint_">
              <a:hlinkClick r:id="" action="ppaction://macro?name=Changecolor"/>
              <a:extLst>
                <a:ext uri="{FF2B5EF4-FFF2-40B4-BE49-F238E27FC236}">
                  <a16:creationId xmlns:a16="http://schemas.microsoft.com/office/drawing/2014/main" id="{F334F975-1DB5-236D-C440-499579519362}"/>
                </a:ext>
              </a:extLst>
            </p:cNvPr>
            <p:cNvSpPr/>
            <p:nvPr/>
          </p:nvSpPr>
          <p:spPr>
            <a:xfrm>
              <a:off x="9671932" y="877122"/>
              <a:ext cx="203417" cy="203417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dirty="0">
                <a:latin typeface="Candara" panose="020E0502030303020204" pitchFamily="34" charset="0"/>
              </a:endParaRPr>
            </a:p>
          </p:txBody>
        </p:sp>
        <p:sp>
          <p:nvSpPr>
            <p:cNvPr id="61527" name="41*17*NW*Shape10AppPaint_">
              <a:extLst>
                <a:ext uri="{FF2B5EF4-FFF2-40B4-BE49-F238E27FC236}">
                  <a16:creationId xmlns:a16="http://schemas.microsoft.com/office/drawing/2014/main" id="{9DED32EC-7C16-EA3C-87C5-6E39255669ED}"/>
                </a:ext>
              </a:extLst>
            </p:cNvPr>
            <p:cNvSpPr txBox="1"/>
            <p:nvPr/>
          </p:nvSpPr>
          <p:spPr>
            <a:xfrm>
              <a:off x="9121397" y="860789"/>
              <a:ext cx="51420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sz="700" dirty="0">
                  <a:latin typeface="Candara" panose="020E0502030303020204" pitchFamily="34" charset="0"/>
                </a:rPr>
                <a:t>Color 2</a:t>
              </a:r>
            </a:p>
          </p:txBody>
        </p:sp>
        <p:sp>
          <p:nvSpPr>
            <p:cNvPr id="61528" name="63*16*SE*Shape11AppPaint_">
              <a:hlinkClick r:id="" action="ppaction://macro?name=ClearAll"/>
              <a:extLst>
                <a:ext uri="{FF2B5EF4-FFF2-40B4-BE49-F238E27FC236}">
                  <a16:creationId xmlns:a16="http://schemas.microsoft.com/office/drawing/2014/main" id="{73DABBA7-8A74-61AF-98DD-DF1C1E71279C}"/>
                </a:ext>
              </a:extLst>
            </p:cNvPr>
            <p:cNvSpPr/>
            <p:nvPr/>
          </p:nvSpPr>
          <p:spPr>
            <a:xfrm>
              <a:off x="9164650" y="3381162"/>
              <a:ext cx="764993" cy="194613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latin typeface="Candara" panose="020E0502030303020204" pitchFamily="34" charset="0"/>
                </a:rPr>
                <a:t>Clear</a:t>
              </a:r>
            </a:p>
          </p:txBody>
        </p:sp>
        <p:sp>
          <p:nvSpPr>
            <p:cNvPr id="61529" name="MinimizeAppPaint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9E72D279-236E-F62F-70D9-2D2DE0553C59}"/>
                </a:ext>
              </a:extLst>
            </p:cNvPr>
            <p:cNvSpPr/>
            <p:nvPr/>
          </p:nvSpPr>
          <p:spPr>
            <a:xfrm>
              <a:off x="8839652" y="214443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530" name="63*16*SE*Shape12AppPaint_">
              <a:hlinkClick r:id="" action="ppaction://macro?name=SaveDrawing"/>
              <a:extLst>
                <a:ext uri="{FF2B5EF4-FFF2-40B4-BE49-F238E27FC236}">
                  <a16:creationId xmlns:a16="http://schemas.microsoft.com/office/drawing/2014/main" id="{79294A02-FE8C-78D0-57AD-33C9EEF7052C}"/>
                </a:ext>
              </a:extLst>
            </p:cNvPr>
            <p:cNvSpPr/>
            <p:nvPr/>
          </p:nvSpPr>
          <p:spPr>
            <a:xfrm>
              <a:off x="9153223" y="3141571"/>
              <a:ext cx="764993" cy="194613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latin typeface="Candara" panose="020E0502030303020204" pitchFamily="34" charset="0"/>
                </a:rPr>
                <a:t>Save</a:t>
              </a:r>
            </a:p>
          </p:txBody>
        </p:sp>
        <p:sp>
          <p:nvSpPr>
            <p:cNvPr id="61531" name="63*16*SE*Shape13AppPaint_">
              <a:hlinkClick r:id="" action="ppaction://macro?name=LoadDrawing"/>
              <a:extLst>
                <a:ext uri="{FF2B5EF4-FFF2-40B4-BE49-F238E27FC236}">
                  <a16:creationId xmlns:a16="http://schemas.microsoft.com/office/drawing/2014/main" id="{9B3F1C67-4AA1-630A-7A35-97C7EA707B12}"/>
                </a:ext>
              </a:extLst>
            </p:cNvPr>
            <p:cNvSpPr/>
            <p:nvPr/>
          </p:nvSpPr>
          <p:spPr>
            <a:xfrm>
              <a:off x="9151960" y="2902263"/>
              <a:ext cx="764993" cy="194613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latin typeface="Candara" panose="020E0502030303020204" pitchFamily="34" charset="0"/>
                </a:rPr>
                <a:t>Load</a:t>
              </a:r>
            </a:p>
          </p:txBody>
        </p:sp>
        <p:sp>
          <p:nvSpPr>
            <p:cNvPr id="61532" name="63*16*SE*Shape14AppPaint_">
              <a:hlinkClick r:id="" action="ppaction://macro?name=ExportDrawing"/>
              <a:extLst>
                <a:ext uri="{FF2B5EF4-FFF2-40B4-BE49-F238E27FC236}">
                  <a16:creationId xmlns:a16="http://schemas.microsoft.com/office/drawing/2014/main" id="{BC53914B-C9C7-72B3-2A1C-A1F2917981FA}"/>
                </a:ext>
              </a:extLst>
            </p:cNvPr>
            <p:cNvSpPr/>
            <p:nvPr/>
          </p:nvSpPr>
          <p:spPr>
            <a:xfrm>
              <a:off x="9151239" y="2661069"/>
              <a:ext cx="764993" cy="194613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solidFill>
                    <a:schemeClr val="tx1">
                      <a:lumMod val="95000"/>
                    </a:schemeClr>
                  </a:solidFill>
                  <a:latin typeface="Candara" panose="020E0502030303020204" pitchFamily="34" charset="0"/>
                </a:rPr>
                <a:t>Export</a:t>
              </a:r>
            </a:p>
          </p:txBody>
        </p:sp>
      </p:grpSp>
      <p:grpSp>
        <p:nvGrpSpPr>
          <p:cNvPr id="61869" name="AppVideoPlayer" hidden="1">
            <a:extLst>
              <a:ext uri="{FF2B5EF4-FFF2-40B4-BE49-F238E27FC236}">
                <a16:creationId xmlns:a16="http://schemas.microsoft.com/office/drawing/2014/main" id="{AB1B66E6-12CD-40BB-5635-0E4D256F7B07}"/>
              </a:ext>
            </a:extLst>
          </p:cNvPr>
          <p:cNvGrpSpPr/>
          <p:nvPr/>
        </p:nvGrpSpPr>
        <p:grpSpPr>
          <a:xfrm>
            <a:off x="3813267" y="1964028"/>
            <a:ext cx="4565466" cy="2853038"/>
            <a:chOff x="3813267" y="1964028"/>
            <a:chExt cx="4565466" cy="2853038"/>
          </a:xfrm>
        </p:grpSpPr>
        <p:sp>
          <p:nvSpPr>
            <p:cNvPr id="61870" name="WindowFrameAppVideoPlayer_">
              <a:extLst>
                <a:ext uri="{FF2B5EF4-FFF2-40B4-BE49-F238E27FC236}">
                  <a16:creationId xmlns:a16="http://schemas.microsoft.com/office/drawing/2014/main" id="{39428BC3-5429-CD62-D52A-C8F94633C200}"/>
                </a:ext>
              </a:extLst>
            </p:cNvPr>
            <p:cNvSpPr/>
            <p:nvPr/>
          </p:nvSpPr>
          <p:spPr>
            <a:xfrm>
              <a:off x="3813267" y="1964055"/>
              <a:ext cx="4565466" cy="2853011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50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75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871" name="WindowAppVideoPlayer_">
              <a:extLst>
                <a:ext uri="{FF2B5EF4-FFF2-40B4-BE49-F238E27FC236}">
                  <a16:creationId xmlns:a16="http://schemas.microsoft.com/office/drawing/2014/main" id="{FB864E71-8FBD-5831-CBAC-0A9FFDC722C7}"/>
                </a:ext>
              </a:extLst>
            </p:cNvPr>
            <p:cNvSpPr/>
            <p:nvPr/>
          </p:nvSpPr>
          <p:spPr>
            <a:xfrm>
              <a:off x="3901943" y="2255633"/>
              <a:ext cx="4357129" cy="2451307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No video </a:t>
              </a:r>
              <a:r>
                <a:rPr kumimoji="0" lang="et-EE" sz="1200" b="0" i="0" u="none" strike="noStrike" kern="0" cap="none" spc="0" normalizeH="0" baseline="0" noProof="0" dirty="0" err="1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file</a:t>
              </a: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 loaded!</a:t>
              </a:r>
            </a:p>
          </p:txBody>
        </p:sp>
        <p:sp>
          <p:nvSpPr>
            <p:cNvPr id="61872" name="WindowTitleAppVideoPlayer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95B20DD9-D8BF-F1FF-0DB7-7E966E8A885E}"/>
                </a:ext>
              </a:extLst>
            </p:cNvPr>
            <p:cNvSpPr txBox="1"/>
            <p:nvPr/>
          </p:nvSpPr>
          <p:spPr>
            <a:xfrm>
              <a:off x="3901944" y="1973518"/>
              <a:ext cx="32473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Video </a:t>
              </a:r>
              <a:r>
                <a:rPr lang="et-EE" sz="1200" dirty="0" err="1">
                  <a:solidFill>
                    <a:prstClr val="white"/>
                  </a:solidFill>
                  <a:latin typeface="+mj-lt"/>
                </a:rPr>
                <a:t>player</a:t>
              </a:r>
              <a:endParaRPr lang="et-EE" sz="12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61873" name="CloseAppVideoPlayer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8260B79A-5E55-FA63-BA08-BC6672587850}"/>
                </a:ext>
              </a:extLst>
            </p:cNvPr>
            <p:cNvSpPr/>
            <p:nvPr/>
          </p:nvSpPr>
          <p:spPr>
            <a:xfrm>
              <a:off x="7702234" y="1964028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1874" name="HandleAppVideoPlayer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339F4908-A202-AD12-98F0-0804BE35B24D}"/>
                </a:ext>
              </a:extLst>
            </p:cNvPr>
            <p:cNvSpPr/>
            <p:nvPr/>
          </p:nvSpPr>
          <p:spPr>
            <a:xfrm>
              <a:off x="8268051" y="4717053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875" name="MinimizeAppVideoPlayer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3D3AD9C0-4967-0B0A-6F2E-0EAC83882357}"/>
                </a:ext>
              </a:extLst>
            </p:cNvPr>
            <p:cNvSpPr/>
            <p:nvPr/>
          </p:nvSpPr>
          <p:spPr>
            <a:xfrm>
              <a:off x="7143292" y="1964757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61876" name="AppGuess" hidden="1">
            <a:extLst>
              <a:ext uri="{FF2B5EF4-FFF2-40B4-BE49-F238E27FC236}">
                <a16:creationId xmlns:a16="http://schemas.microsoft.com/office/drawing/2014/main" id="{7B7F4053-67B5-C45D-76C7-4D5CADC7A9F5}"/>
              </a:ext>
            </a:extLst>
          </p:cNvPr>
          <p:cNvGrpSpPr/>
          <p:nvPr/>
        </p:nvGrpSpPr>
        <p:grpSpPr>
          <a:xfrm>
            <a:off x="3788042" y="2277498"/>
            <a:ext cx="4615916" cy="2303004"/>
            <a:chOff x="3892183" y="2645353"/>
            <a:chExt cx="4615916" cy="2303004"/>
          </a:xfrm>
        </p:grpSpPr>
        <p:sp>
          <p:nvSpPr>
            <p:cNvPr id="61877" name="WindowFrameAppGuess_">
              <a:extLst>
                <a:ext uri="{FF2B5EF4-FFF2-40B4-BE49-F238E27FC236}">
                  <a16:creationId xmlns:a16="http://schemas.microsoft.com/office/drawing/2014/main" id="{CE565A91-6ADA-BA2A-23BE-557923860E97}"/>
                </a:ext>
              </a:extLst>
            </p:cNvPr>
            <p:cNvSpPr/>
            <p:nvPr/>
          </p:nvSpPr>
          <p:spPr>
            <a:xfrm>
              <a:off x="3892183" y="2645384"/>
              <a:ext cx="4615916" cy="2302973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878" name="WindowAppGuess_">
              <a:extLst>
                <a:ext uri="{FF2B5EF4-FFF2-40B4-BE49-F238E27FC236}">
                  <a16:creationId xmlns:a16="http://schemas.microsoft.com/office/drawing/2014/main" id="{B7CAB5CC-9CCD-D5D6-AE60-43AC4765F0D8}"/>
                </a:ext>
              </a:extLst>
            </p:cNvPr>
            <p:cNvSpPr/>
            <p:nvPr/>
          </p:nvSpPr>
          <p:spPr>
            <a:xfrm>
              <a:off x="3979077" y="2936962"/>
              <a:ext cx="4412232" cy="1910119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216000" tIns="288000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4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I’m thinking of a number between 1 and 100. </a:t>
              </a:r>
              <a:r>
                <a:rPr lang="et-EE" sz="1400" kern="0" dirty="0">
                  <a:ln w="38100">
                    <a:noFill/>
                  </a:ln>
                  <a:effectLst/>
                  <a:latin typeface="Candara" panose="020E0502030303020204" pitchFamily="34" charset="0"/>
                </a:rPr>
                <a:t>What number am I thinking about?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4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Your </a:t>
              </a:r>
              <a:r>
                <a:rPr lang="et-EE" sz="1400" kern="0" dirty="0">
                  <a:ln w="38100">
                    <a:noFill/>
                  </a:ln>
                  <a:effectLst/>
                  <a:latin typeface="Candara" panose="020E0502030303020204" pitchFamily="34" charset="0"/>
                </a:rPr>
                <a:t>guess: 50</a:t>
              </a:r>
              <a:endParaRPr kumimoji="0" lang="et-EE" sz="14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879" name="WindowTitleAppGues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6AABD7E4-DE82-E80B-BDD4-A3851DBCA436}"/>
                </a:ext>
              </a:extLst>
            </p:cNvPr>
            <p:cNvSpPr txBox="1"/>
            <p:nvPr/>
          </p:nvSpPr>
          <p:spPr>
            <a:xfrm>
              <a:off x="3979077" y="2654847"/>
              <a:ext cx="32799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Guess the number (Guesses: 0)</a:t>
              </a:r>
            </a:p>
          </p:txBody>
        </p:sp>
        <p:sp>
          <p:nvSpPr>
            <p:cNvPr id="61880" name="CloseAppGues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9D07625E-8CB9-5EEE-6762-C9F2892515E1}"/>
                </a:ext>
              </a:extLst>
            </p:cNvPr>
            <p:cNvSpPr/>
            <p:nvPr/>
          </p:nvSpPr>
          <p:spPr>
            <a:xfrm>
              <a:off x="7830738" y="2645384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1881" name="HandleAppGuess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752420A8-8493-856B-8427-6079A4430C95}"/>
                </a:ext>
              </a:extLst>
            </p:cNvPr>
            <p:cNvSpPr/>
            <p:nvPr/>
          </p:nvSpPr>
          <p:spPr>
            <a:xfrm>
              <a:off x="8400730" y="4838888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882" name="Shape6AppGuess_">
              <a:hlinkClick r:id="" action="ppaction://macro?name=SubtractGuess10"/>
              <a:extLst>
                <a:ext uri="{FF2B5EF4-FFF2-40B4-BE49-F238E27FC236}">
                  <a16:creationId xmlns:a16="http://schemas.microsoft.com/office/drawing/2014/main" id="{E2F9C528-5545-E383-E629-C602C7E44922}"/>
                </a:ext>
              </a:extLst>
            </p:cNvPr>
            <p:cNvSpPr/>
            <p:nvPr/>
          </p:nvSpPr>
          <p:spPr>
            <a:xfrm>
              <a:off x="4180846" y="4398319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-10</a:t>
              </a:r>
            </a:p>
          </p:txBody>
        </p:sp>
        <p:sp>
          <p:nvSpPr>
            <p:cNvPr id="61883" name="Shape7AppGuess_">
              <a:hlinkClick r:id="" action="ppaction://macro?name=SubtractGuess1"/>
              <a:extLst>
                <a:ext uri="{FF2B5EF4-FFF2-40B4-BE49-F238E27FC236}">
                  <a16:creationId xmlns:a16="http://schemas.microsoft.com/office/drawing/2014/main" id="{6C07EED3-0A9C-AD28-4D4E-2CF7EF88C282}"/>
                </a:ext>
              </a:extLst>
            </p:cNvPr>
            <p:cNvSpPr/>
            <p:nvPr/>
          </p:nvSpPr>
          <p:spPr>
            <a:xfrm>
              <a:off x="4180846" y="4020049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-1</a:t>
              </a:r>
            </a:p>
          </p:txBody>
        </p:sp>
        <p:sp>
          <p:nvSpPr>
            <p:cNvPr id="61884" name="Shape8AppGuess_">
              <a:hlinkClick r:id="" action="ppaction://macro?name=AddGuess1"/>
              <a:extLst>
                <a:ext uri="{FF2B5EF4-FFF2-40B4-BE49-F238E27FC236}">
                  <a16:creationId xmlns:a16="http://schemas.microsoft.com/office/drawing/2014/main" id="{E339ACC3-5167-1D23-CA3D-ADF4F5EB74DA}"/>
                </a:ext>
              </a:extLst>
            </p:cNvPr>
            <p:cNvSpPr/>
            <p:nvPr/>
          </p:nvSpPr>
          <p:spPr>
            <a:xfrm>
              <a:off x="5530907" y="4020048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+1</a:t>
              </a:r>
            </a:p>
          </p:txBody>
        </p:sp>
        <p:sp>
          <p:nvSpPr>
            <p:cNvPr id="61885" name="Shape9AppGuess_">
              <a:hlinkClick r:id="" action="ppaction://macro?name=AddGuess10"/>
              <a:extLst>
                <a:ext uri="{FF2B5EF4-FFF2-40B4-BE49-F238E27FC236}">
                  <a16:creationId xmlns:a16="http://schemas.microsoft.com/office/drawing/2014/main" id="{3FDD30E5-3BD3-7F0A-F5F4-CC524F6B1CFA}"/>
                </a:ext>
              </a:extLst>
            </p:cNvPr>
            <p:cNvSpPr/>
            <p:nvPr/>
          </p:nvSpPr>
          <p:spPr>
            <a:xfrm>
              <a:off x="5540936" y="4398318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+10</a:t>
              </a:r>
            </a:p>
          </p:txBody>
        </p:sp>
        <p:sp>
          <p:nvSpPr>
            <p:cNvPr id="61886" name="Shape10AppGuess_">
              <a:hlinkClick r:id="" action="ppaction://macro?name=GuessNo"/>
              <a:extLst>
                <a:ext uri="{FF2B5EF4-FFF2-40B4-BE49-F238E27FC236}">
                  <a16:creationId xmlns:a16="http://schemas.microsoft.com/office/drawing/2014/main" id="{D938566E-0F8C-5CB8-E5EF-80AE5B04695D}"/>
                </a:ext>
              </a:extLst>
            </p:cNvPr>
            <p:cNvSpPr/>
            <p:nvPr/>
          </p:nvSpPr>
          <p:spPr>
            <a:xfrm>
              <a:off x="6901026" y="4020048"/>
              <a:ext cx="1244259" cy="68604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Guess</a:t>
              </a:r>
            </a:p>
          </p:txBody>
        </p:sp>
        <p:sp>
          <p:nvSpPr>
            <p:cNvPr id="61887" name="Shape11AppGuess_">
              <a:extLst>
                <a:ext uri="{FF2B5EF4-FFF2-40B4-BE49-F238E27FC236}">
                  <a16:creationId xmlns:a16="http://schemas.microsoft.com/office/drawing/2014/main" id="{8AF46BE8-24EA-B4A6-A2B3-742A4C1FEA43}"/>
                </a:ext>
              </a:extLst>
            </p:cNvPr>
            <p:cNvSpPr/>
            <p:nvPr/>
          </p:nvSpPr>
          <p:spPr>
            <a:xfrm>
              <a:off x="4185050" y="4048693"/>
              <a:ext cx="954577" cy="2086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>
                  <a:noFill/>
                  <a:latin typeface="Candara" panose="020E0502030303020204" pitchFamily="34" charset="0"/>
                </a:rPr>
                <a:t>53</a:t>
              </a:r>
              <a:endParaRPr lang="et-EE" dirty="0">
                <a:noFill/>
                <a:latin typeface="Candara" panose="020E0502030303020204" pitchFamily="34" charset="0"/>
              </a:endParaRPr>
            </a:p>
          </p:txBody>
        </p:sp>
        <p:sp>
          <p:nvSpPr>
            <p:cNvPr id="61888" name="MinimizeAppGuess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DCE86611-DDF7-D3F2-49A0-ECF52174D119}"/>
                </a:ext>
              </a:extLst>
            </p:cNvPr>
            <p:cNvSpPr/>
            <p:nvPr/>
          </p:nvSpPr>
          <p:spPr>
            <a:xfrm>
              <a:off x="7272435" y="2645353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61889" name="AppNotes" hidden="1">
            <a:extLst>
              <a:ext uri="{FF2B5EF4-FFF2-40B4-BE49-F238E27FC236}">
                <a16:creationId xmlns:a16="http://schemas.microsoft.com/office/drawing/2014/main" id="{FC84B170-0DEE-6E60-BC01-F02C66E9E73A}"/>
              </a:ext>
            </a:extLst>
          </p:cNvPr>
          <p:cNvGrpSpPr/>
          <p:nvPr/>
        </p:nvGrpSpPr>
        <p:grpSpPr>
          <a:xfrm>
            <a:off x="3892551" y="2071602"/>
            <a:ext cx="4406899" cy="2714796"/>
            <a:chOff x="4060765" y="2156400"/>
            <a:chExt cx="4406899" cy="2714796"/>
          </a:xfrm>
        </p:grpSpPr>
        <p:sp>
          <p:nvSpPr>
            <p:cNvPr id="61890" name="WindowFrameAppNotes_">
              <a:extLst>
                <a:ext uri="{FF2B5EF4-FFF2-40B4-BE49-F238E27FC236}">
                  <a16:creationId xmlns:a16="http://schemas.microsoft.com/office/drawing/2014/main" id="{969A5C9C-BF3D-0AD0-86A0-90CCEDDB4694}"/>
                </a:ext>
              </a:extLst>
            </p:cNvPr>
            <p:cNvSpPr/>
            <p:nvPr/>
          </p:nvSpPr>
          <p:spPr>
            <a:xfrm>
              <a:off x="4060765" y="2159748"/>
              <a:ext cx="4406899" cy="2711448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891" name="WindowAppNotes_">
              <a:extLst>
                <a:ext uri="{FF2B5EF4-FFF2-40B4-BE49-F238E27FC236}">
                  <a16:creationId xmlns:a16="http://schemas.microsoft.com/office/drawing/2014/main" id="{B692E3A9-4193-C170-0370-918075750005}"/>
                </a:ext>
              </a:extLst>
            </p:cNvPr>
            <p:cNvSpPr/>
            <p:nvPr/>
          </p:nvSpPr>
          <p:spPr>
            <a:xfrm>
              <a:off x="4149309" y="2459058"/>
              <a:ext cx="4188439" cy="2297325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00" b="0" i="0" u="none" strike="noStrike" kern="0" cap="none" spc="0" normalizeH="0" baseline="0" noProof="0" dirty="0">
                  <a:ln w="38100">
                    <a:solidFill>
                      <a:srgbClr val="FFFFFF"/>
                    </a:solidFill>
                  </a:ln>
                  <a:solidFill>
                    <a:srgbClr val="000000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TextBox</a:t>
              </a:r>
            </a:p>
          </p:txBody>
        </p:sp>
        <p:sp>
          <p:nvSpPr>
            <p:cNvPr id="61892" name="AXTextBox1AppNotes_">
              <a:extLst>
                <a:ext uri="{FF2B5EF4-FFF2-40B4-BE49-F238E27FC236}">
                  <a16:creationId xmlns:a16="http://schemas.microsoft.com/office/drawing/2014/main" id="{4778851F-81E4-2174-833F-71786F275971}"/>
                </a:ext>
              </a:extLst>
            </p:cNvPr>
            <p:cNvSpPr/>
            <p:nvPr/>
          </p:nvSpPr>
          <p:spPr>
            <a:xfrm>
              <a:off x="4147660" y="2451326"/>
              <a:ext cx="4191644" cy="197031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00" b="0" i="0" u="none" strike="noStrike" kern="0" cap="none" spc="0" normalizeH="0" baseline="0" noProof="0" dirty="0">
                <a:ln w="38100">
                  <a:noFill/>
                </a:ln>
                <a:noFill/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893" name="WindowTitleAppNote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BD3A1D8C-FD05-E497-95BC-942AACF2C502}"/>
                </a:ext>
              </a:extLst>
            </p:cNvPr>
            <p:cNvSpPr txBox="1"/>
            <p:nvPr/>
          </p:nvSpPr>
          <p:spPr>
            <a:xfrm>
              <a:off x="4147661" y="2169211"/>
              <a:ext cx="30520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Notepad</a:t>
              </a:r>
            </a:p>
          </p:txBody>
        </p:sp>
        <p:sp>
          <p:nvSpPr>
            <p:cNvPr id="61894" name="CloseAppNote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63E5F742-BB39-BBD7-EB30-B8715251CF3B}"/>
                </a:ext>
              </a:extLst>
            </p:cNvPr>
            <p:cNvSpPr/>
            <p:nvPr/>
          </p:nvSpPr>
          <p:spPr>
            <a:xfrm>
              <a:off x="7781614" y="2156691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1895" name="HandleAppNotes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DFFA6A9B-A917-D3F5-5ADD-43547378666C}"/>
                </a:ext>
              </a:extLst>
            </p:cNvPr>
            <p:cNvSpPr/>
            <p:nvPr/>
          </p:nvSpPr>
          <p:spPr>
            <a:xfrm>
              <a:off x="8354238" y="4747959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896" name="MinimizeAppNotes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C8F7E27E-0A7E-E6A2-B441-4877E4BF01AE}"/>
                </a:ext>
              </a:extLst>
            </p:cNvPr>
            <p:cNvSpPr/>
            <p:nvPr/>
          </p:nvSpPr>
          <p:spPr>
            <a:xfrm>
              <a:off x="7218936" y="2156400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897" name="66*20*SW*Shape7AppNotes_">
              <a:hlinkClick r:id="" action="ppaction://macro?name=SetNotesBlank"/>
              <a:extLst>
                <a:ext uri="{FF2B5EF4-FFF2-40B4-BE49-F238E27FC236}">
                  <a16:creationId xmlns:a16="http://schemas.microsoft.com/office/drawing/2014/main" id="{569F432B-476E-89E1-98E3-EC84D9D1B363}"/>
                </a:ext>
              </a:extLst>
            </p:cNvPr>
            <p:cNvSpPr/>
            <p:nvPr/>
          </p:nvSpPr>
          <p:spPr>
            <a:xfrm>
              <a:off x="4193661" y="4461947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New</a:t>
              </a:r>
            </a:p>
          </p:txBody>
        </p:sp>
        <p:sp>
          <p:nvSpPr>
            <p:cNvPr id="61898" name="33*20*SW*Shape8AppNotes_">
              <a:hlinkClick r:id="" action="ppaction://macro?name=SetNotesBg"/>
              <a:extLst>
                <a:ext uri="{FF2B5EF4-FFF2-40B4-BE49-F238E27FC236}">
                  <a16:creationId xmlns:a16="http://schemas.microsoft.com/office/drawing/2014/main" id="{2E70A67A-4184-F8C6-5C84-4BF6DA6F3DB8}"/>
                </a:ext>
              </a:extLst>
            </p:cNvPr>
            <p:cNvSpPr/>
            <p:nvPr/>
          </p:nvSpPr>
          <p:spPr>
            <a:xfrm>
              <a:off x="5089337" y="4462376"/>
              <a:ext cx="44980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BG</a:t>
              </a:r>
            </a:p>
          </p:txBody>
        </p:sp>
        <p:sp>
          <p:nvSpPr>
            <p:cNvPr id="61899" name="33*20*SW*Shape9AppNotes_">
              <a:hlinkClick r:id="" action="ppaction://macro?name=SetNotesFg"/>
              <a:extLst>
                <a:ext uri="{FF2B5EF4-FFF2-40B4-BE49-F238E27FC236}">
                  <a16:creationId xmlns:a16="http://schemas.microsoft.com/office/drawing/2014/main" id="{9ACF3626-7DAA-FDE2-DA33-E44F351B1B24}"/>
                </a:ext>
              </a:extLst>
            </p:cNvPr>
            <p:cNvSpPr/>
            <p:nvPr/>
          </p:nvSpPr>
          <p:spPr>
            <a:xfrm>
              <a:off x="5599626" y="4460242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FG</a:t>
              </a:r>
            </a:p>
          </p:txBody>
        </p:sp>
        <p:sp>
          <p:nvSpPr>
            <p:cNvPr id="61900" name="66*20*SW*Shape10AppNotes_">
              <a:hlinkClick r:id="" action="ppaction://macro?name=SetNotesOpen"/>
              <a:extLst>
                <a:ext uri="{FF2B5EF4-FFF2-40B4-BE49-F238E27FC236}">
                  <a16:creationId xmlns:a16="http://schemas.microsoft.com/office/drawing/2014/main" id="{1CFDDC04-AA84-627B-412F-CF913E027A3A}"/>
                </a:ext>
              </a:extLst>
            </p:cNvPr>
            <p:cNvSpPr/>
            <p:nvPr/>
          </p:nvSpPr>
          <p:spPr>
            <a:xfrm>
              <a:off x="6078224" y="4463431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Open</a:t>
              </a:r>
            </a:p>
          </p:txBody>
        </p:sp>
        <p:sp>
          <p:nvSpPr>
            <p:cNvPr id="61901" name="66*20*SW*Shape11AppNotes_">
              <a:hlinkClick r:id="" action="ppaction://macro?name=SetNotesSave"/>
              <a:extLst>
                <a:ext uri="{FF2B5EF4-FFF2-40B4-BE49-F238E27FC236}">
                  <a16:creationId xmlns:a16="http://schemas.microsoft.com/office/drawing/2014/main" id="{C746E74F-FBE7-0AEC-DB3B-BC47A0F3B5C5}"/>
                </a:ext>
              </a:extLst>
            </p:cNvPr>
            <p:cNvSpPr/>
            <p:nvPr/>
          </p:nvSpPr>
          <p:spPr>
            <a:xfrm>
              <a:off x="6982915" y="4463168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Save</a:t>
              </a:r>
            </a:p>
          </p:txBody>
        </p:sp>
      </p:grpSp>
      <p:grpSp>
        <p:nvGrpSpPr>
          <p:cNvPr id="61935" name="App3D" hidden="1">
            <a:extLst>
              <a:ext uri="{FF2B5EF4-FFF2-40B4-BE49-F238E27FC236}">
                <a16:creationId xmlns:a16="http://schemas.microsoft.com/office/drawing/2014/main" id="{2E82A45B-C18E-F4B7-9D0C-AF7A37847C3F}"/>
              </a:ext>
            </a:extLst>
          </p:cNvPr>
          <p:cNvGrpSpPr/>
          <p:nvPr/>
        </p:nvGrpSpPr>
        <p:grpSpPr>
          <a:xfrm>
            <a:off x="3787653" y="1843561"/>
            <a:ext cx="4616695" cy="3170879"/>
            <a:chOff x="4803524" y="2762706"/>
            <a:chExt cx="4616695" cy="3170879"/>
          </a:xfrm>
        </p:grpSpPr>
        <p:sp>
          <p:nvSpPr>
            <p:cNvPr id="61936" name="WindowFrameApp3D_">
              <a:extLst>
                <a:ext uri="{FF2B5EF4-FFF2-40B4-BE49-F238E27FC236}">
                  <a16:creationId xmlns:a16="http://schemas.microsoft.com/office/drawing/2014/main" id="{F872054C-1491-8C70-6B9D-118B5E3C12AA}"/>
                </a:ext>
              </a:extLst>
            </p:cNvPr>
            <p:cNvSpPr/>
            <p:nvPr/>
          </p:nvSpPr>
          <p:spPr>
            <a:xfrm>
              <a:off x="4803524" y="2762737"/>
              <a:ext cx="4615916" cy="3170848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37" name="WindowApp3D_">
              <a:extLst>
                <a:ext uri="{FF2B5EF4-FFF2-40B4-BE49-F238E27FC236}">
                  <a16:creationId xmlns:a16="http://schemas.microsoft.com/office/drawing/2014/main" id="{93CBE1CE-87C5-4470-AD12-21D54D8C26F8}"/>
                </a:ext>
              </a:extLst>
            </p:cNvPr>
            <p:cNvSpPr/>
            <p:nvPr/>
          </p:nvSpPr>
          <p:spPr>
            <a:xfrm>
              <a:off x="4890418" y="3054315"/>
              <a:ext cx="4412232" cy="2791347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216000" tIns="288000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4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38" name="WindowTitleApp3D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F5C82592-75B5-1A45-2637-F233704CA9D0}"/>
                </a:ext>
              </a:extLst>
            </p:cNvPr>
            <p:cNvSpPr txBox="1"/>
            <p:nvPr/>
          </p:nvSpPr>
          <p:spPr>
            <a:xfrm>
              <a:off x="4890418" y="2772200"/>
              <a:ext cx="32799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3D Rotate</a:t>
              </a:r>
            </a:p>
          </p:txBody>
        </p:sp>
        <p:sp>
          <p:nvSpPr>
            <p:cNvPr id="61939" name="CloseApp3D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0AFEFC33-D4F9-1CDE-17EB-C0A5611A2AA1}"/>
                </a:ext>
              </a:extLst>
            </p:cNvPr>
            <p:cNvSpPr/>
            <p:nvPr/>
          </p:nvSpPr>
          <p:spPr>
            <a:xfrm>
              <a:off x="8742079" y="2762737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1940" name="HandleApp3D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B1D72280-3ADA-7FC4-3E96-CE5DB7F2D895}"/>
                </a:ext>
              </a:extLst>
            </p:cNvPr>
            <p:cNvSpPr/>
            <p:nvPr/>
          </p:nvSpPr>
          <p:spPr>
            <a:xfrm>
              <a:off x="9312851" y="5819206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41" name="Shape6App3D_">
              <a:hlinkClick r:id="" action="ppaction://macro?name=RotXSub"/>
              <a:extLst>
                <a:ext uri="{FF2B5EF4-FFF2-40B4-BE49-F238E27FC236}">
                  <a16:creationId xmlns:a16="http://schemas.microsoft.com/office/drawing/2014/main" id="{A89442B4-3A81-30D3-AEEB-5617A5850B3D}"/>
                </a:ext>
              </a:extLst>
            </p:cNvPr>
            <p:cNvSpPr/>
            <p:nvPr/>
          </p:nvSpPr>
          <p:spPr>
            <a:xfrm>
              <a:off x="5111117" y="5411931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x-</a:t>
              </a:r>
            </a:p>
          </p:txBody>
        </p:sp>
        <p:sp>
          <p:nvSpPr>
            <p:cNvPr id="61942" name="Shape7App3D_">
              <a:hlinkClick r:id="" action="ppaction://macro?name=RotXAdd"/>
              <a:extLst>
                <a:ext uri="{FF2B5EF4-FFF2-40B4-BE49-F238E27FC236}">
                  <a16:creationId xmlns:a16="http://schemas.microsoft.com/office/drawing/2014/main" id="{5B4748E6-C775-3FFA-EC8C-7E54B623DB89}"/>
                </a:ext>
              </a:extLst>
            </p:cNvPr>
            <p:cNvSpPr/>
            <p:nvPr/>
          </p:nvSpPr>
          <p:spPr>
            <a:xfrm>
              <a:off x="5111117" y="5033661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x+</a:t>
              </a:r>
            </a:p>
          </p:txBody>
        </p:sp>
        <p:sp>
          <p:nvSpPr>
            <p:cNvPr id="61943" name="Shape8App3D_">
              <a:hlinkClick r:id="" action="ppaction://macro?name=RotYAdd"/>
              <a:extLst>
                <a:ext uri="{FF2B5EF4-FFF2-40B4-BE49-F238E27FC236}">
                  <a16:creationId xmlns:a16="http://schemas.microsoft.com/office/drawing/2014/main" id="{7E34E229-72A1-D95C-41EC-62CE2DE4145E}"/>
                </a:ext>
              </a:extLst>
            </p:cNvPr>
            <p:cNvSpPr/>
            <p:nvPr/>
          </p:nvSpPr>
          <p:spPr>
            <a:xfrm>
              <a:off x="6461178" y="5033660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y+</a:t>
              </a:r>
            </a:p>
          </p:txBody>
        </p:sp>
        <p:sp>
          <p:nvSpPr>
            <p:cNvPr id="61944" name="Shape9App3D_">
              <a:hlinkClick r:id="" action="ppaction://macro?name=RotYSub"/>
              <a:extLst>
                <a:ext uri="{FF2B5EF4-FFF2-40B4-BE49-F238E27FC236}">
                  <a16:creationId xmlns:a16="http://schemas.microsoft.com/office/drawing/2014/main" id="{E68913ED-7206-25FB-BD0F-0A5265325548}"/>
                </a:ext>
              </a:extLst>
            </p:cNvPr>
            <p:cNvSpPr/>
            <p:nvPr/>
          </p:nvSpPr>
          <p:spPr>
            <a:xfrm>
              <a:off x="6471207" y="5411930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y-</a:t>
              </a:r>
            </a:p>
          </p:txBody>
        </p:sp>
        <p:sp>
          <p:nvSpPr>
            <p:cNvPr id="61945" name="MinimizeApp3D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840E7266-ED45-724B-6B54-659A695207AB}"/>
                </a:ext>
              </a:extLst>
            </p:cNvPr>
            <p:cNvSpPr/>
            <p:nvPr/>
          </p:nvSpPr>
          <p:spPr>
            <a:xfrm>
              <a:off x="8183776" y="2762706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46" name="Shape10App3D_">
              <a:hlinkClick r:id="" action="ppaction://macro?name=RotZAdd"/>
              <a:extLst>
                <a:ext uri="{FF2B5EF4-FFF2-40B4-BE49-F238E27FC236}">
                  <a16:creationId xmlns:a16="http://schemas.microsoft.com/office/drawing/2014/main" id="{336374EE-2374-57AE-1B26-A7424075377D}"/>
                </a:ext>
              </a:extLst>
            </p:cNvPr>
            <p:cNvSpPr/>
            <p:nvPr/>
          </p:nvSpPr>
          <p:spPr>
            <a:xfrm>
              <a:off x="7841961" y="5033093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z+</a:t>
              </a:r>
            </a:p>
          </p:txBody>
        </p:sp>
        <p:sp>
          <p:nvSpPr>
            <p:cNvPr id="61947" name="Shape11App3D_">
              <a:hlinkClick r:id="" action="ppaction://macro?name=RotZSub"/>
              <a:extLst>
                <a:ext uri="{FF2B5EF4-FFF2-40B4-BE49-F238E27FC236}">
                  <a16:creationId xmlns:a16="http://schemas.microsoft.com/office/drawing/2014/main" id="{A6BEA63C-70FA-325E-E374-E3E5D60002D5}"/>
                </a:ext>
              </a:extLst>
            </p:cNvPr>
            <p:cNvSpPr/>
            <p:nvPr/>
          </p:nvSpPr>
          <p:spPr>
            <a:xfrm>
              <a:off x="7851990" y="5411363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z-</a:t>
              </a:r>
            </a:p>
          </p:txBody>
        </p:sp>
        <p:sp>
          <p:nvSpPr>
            <p:cNvPr id="61948" name="Shape2App3D_">
              <a:extLst>
                <a:ext uri="{FF2B5EF4-FFF2-40B4-BE49-F238E27FC236}">
                  <a16:creationId xmlns:a16="http://schemas.microsoft.com/office/drawing/2014/main" id="{AD6F190B-3322-1221-F87F-A1D1D828B72E}"/>
                </a:ext>
              </a:extLst>
            </p:cNvPr>
            <p:cNvSpPr/>
            <p:nvPr/>
          </p:nvSpPr>
          <p:spPr>
            <a:xfrm>
              <a:off x="6426151" y="3338153"/>
              <a:ext cx="1420618" cy="1459530"/>
            </a:xfrm>
            <a:custGeom>
              <a:avLst/>
              <a:gdLst>
                <a:gd name="connsiteX0" fmla="*/ 1504848 w 2079912"/>
                <a:gd name="connsiteY0" fmla="*/ 1260317 h 2162014"/>
                <a:gd name="connsiteX1" fmla="*/ 1513320 w 2079912"/>
                <a:gd name="connsiteY1" fmla="*/ 1544584 h 2162014"/>
                <a:gd name="connsiteX2" fmla="*/ 1233771 w 2079912"/>
                <a:gd name="connsiteY2" fmla="*/ 1542094 h 2162014"/>
                <a:gd name="connsiteX3" fmla="*/ 1780465 w 2079912"/>
                <a:gd name="connsiteY3" fmla="*/ 769740 h 2162014"/>
                <a:gd name="connsiteX4" fmla="*/ 2079912 w 2079912"/>
                <a:gd name="connsiteY4" fmla="*/ 1081007 h 2162014"/>
                <a:gd name="connsiteX5" fmla="*/ 1798462 w 2079912"/>
                <a:gd name="connsiteY5" fmla="*/ 1373566 h 2162014"/>
                <a:gd name="connsiteX6" fmla="*/ 718264 w 2079912"/>
                <a:gd name="connsiteY6" fmla="*/ 1827623 h 2162014"/>
                <a:gd name="connsiteX7" fmla="*/ 1356181 w 2079912"/>
                <a:gd name="connsiteY7" fmla="*/ 1833306 h 2162014"/>
                <a:gd name="connsiteX8" fmla="*/ 1039956 w 2079912"/>
                <a:gd name="connsiteY8" fmla="*/ 2162014 h 2162014"/>
                <a:gd name="connsiteX9" fmla="*/ 1237122 w 2079912"/>
                <a:gd name="connsiteY9" fmla="*/ 623403 h 2162014"/>
                <a:gd name="connsiteX10" fmla="*/ 1485931 w 2079912"/>
                <a:gd name="connsiteY10" fmla="*/ 625620 h 2162014"/>
                <a:gd name="connsiteX11" fmla="*/ 1493818 w 2079912"/>
                <a:gd name="connsiteY11" fmla="*/ 890231 h 2162014"/>
                <a:gd name="connsiteX12" fmla="*/ 586098 w 2079912"/>
                <a:gd name="connsiteY12" fmla="*/ 1271786 h 2162014"/>
                <a:gd name="connsiteX13" fmla="*/ 842790 w 2079912"/>
                <a:gd name="connsiteY13" fmla="*/ 1538611 h 2162014"/>
                <a:gd name="connsiteX14" fmla="*/ 593984 w 2079912"/>
                <a:gd name="connsiteY14" fmla="*/ 1536394 h 2162014"/>
                <a:gd name="connsiteX15" fmla="*/ 566594 w 2079912"/>
                <a:gd name="connsiteY15" fmla="*/ 617430 h 2162014"/>
                <a:gd name="connsiteX16" fmla="*/ 846141 w 2079912"/>
                <a:gd name="connsiteY16" fmla="*/ 619920 h 2162014"/>
                <a:gd name="connsiteX17" fmla="*/ 575067 w 2079912"/>
                <a:gd name="connsiteY17" fmla="*/ 901694 h 2162014"/>
                <a:gd name="connsiteX18" fmla="*/ 281452 w 2079912"/>
                <a:gd name="connsiteY18" fmla="*/ 788445 h 2162014"/>
                <a:gd name="connsiteX19" fmla="*/ 299450 w 2079912"/>
                <a:gd name="connsiteY19" fmla="*/ 1392277 h 2162014"/>
                <a:gd name="connsiteX20" fmla="*/ 0 w 2079912"/>
                <a:gd name="connsiteY20" fmla="*/ 1081007 h 2162014"/>
                <a:gd name="connsiteX21" fmla="*/ 1039956 w 2079912"/>
                <a:gd name="connsiteY21" fmla="*/ 0 h 2162014"/>
                <a:gd name="connsiteX22" fmla="*/ 1361648 w 2079912"/>
                <a:gd name="connsiteY22" fmla="*/ 334391 h 2162014"/>
                <a:gd name="connsiteX23" fmla="*/ 723731 w 2079912"/>
                <a:gd name="connsiteY23" fmla="*/ 328708 h 216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79912" h="2162014">
                  <a:moveTo>
                    <a:pt x="1504848" y="1260317"/>
                  </a:moveTo>
                  <a:lnTo>
                    <a:pt x="1513320" y="1544584"/>
                  </a:lnTo>
                  <a:lnTo>
                    <a:pt x="1233771" y="1542094"/>
                  </a:lnTo>
                  <a:close/>
                  <a:moveTo>
                    <a:pt x="1780465" y="769740"/>
                  </a:moveTo>
                  <a:lnTo>
                    <a:pt x="2079912" y="1081007"/>
                  </a:lnTo>
                  <a:lnTo>
                    <a:pt x="1798462" y="1373566"/>
                  </a:lnTo>
                  <a:close/>
                  <a:moveTo>
                    <a:pt x="718264" y="1827623"/>
                  </a:moveTo>
                  <a:lnTo>
                    <a:pt x="1356181" y="1833306"/>
                  </a:lnTo>
                  <a:lnTo>
                    <a:pt x="1039956" y="2162014"/>
                  </a:lnTo>
                  <a:close/>
                  <a:moveTo>
                    <a:pt x="1237122" y="623403"/>
                  </a:moveTo>
                  <a:lnTo>
                    <a:pt x="1485931" y="625620"/>
                  </a:lnTo>
                  <a:lnTo>
                    <a:pt x="1493818" y="890231"/>
                  </a:lnTo>
                  <a:close/>
                  <a:moveTo>
                    <a:pt x="586098" y="1271786"/>
                  </a:moveTo>
                  <a:lnTo>
                    <a:pt x="842790" y="1538611"/>
                  </a:lnTo>
                  <a:lnTo>
                    <a:pt x="593984" y="1536394"/>
                  </a:lnTo>
                  <a:close/>
                  <a:moveTo>
                    <a:pt x="566594" y="617430"/>
                  </a:moveTo>
                  <a:lnTo>
                    <a:pt x="846141" y="619920"/>
                  </a:lnTo>
                  <a:lnTo>
                    <a:pt x="575067" y="901694"/>
                  </a:lnTo>
                  <a:close/>
                  <a:moveTo>
                    <a:pt x="281452" y="788445"/>
                  </a:moveTo>
                  <a:lnTo>
                    <a:pt x="299450" y="1392277"/>
                  </a:lnTo>
                  <a:lnTo>
                    <a:pt x="0" y="1081007"/>
                  </a:lnTo>
                  <a:close/>
                  <a:moveTo>
                    <a:pt x="1039956" y="0"/>
                  </a:moveTo>
                  <a:lnTo>
                    <a:pt x="1361648" y="334391"/>
                  </a:lnTo>
                  <a:lnTo>
                    <a:pt x="723731" y="32870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0000"/>
                </a:gs>
                <a:gs pos="0">
                  <a:schemeClr val="accent4"/>
                </a:gs>
              </a:gsLst>
              <a:lin ang="135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/>
            </a:scene3d>
            <a:sp3d prstMaterial="matte">
              <a:bevelT/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 dirty="0"/>
            </a:p>
          </p:txBody>
        </p:sp>
      </p:grpSp>
      <p:grpSp>
        <p:nvGrpSpPr>
          <p:cNvPr id="61949" name="AppTaskmgr" hidden="1">
            <a:extLst>
              <a:ext uri="{FF2B5EF4-FFF2-40B4-BE49-F238E27FC236}">
                <a16:creationId xmlns:a16="http://schemas.microsoft.com/office/drawing/2014/main" id="{DDCE7132-F225-DCBB-D535-5AC68D6AA6AB}"/>
              </a:ext>
            </a:extLst>
          </p:cNvPr>
          <p:cNvGrpSpPr/>
          <p:nvPr/>
        </p:nvGrpSpPr>
        <p:grpSpPr>
          <a:xfrm>
            <a:off x="3889777" y="1451626"/>
            <a:ext cx="4412446" cy="3954748"/>
            <a:chOff x="3889777" y="1451626"/>
            <a:chExt cx="4412446" cy="3954748"/>
          </a:xfrm>
        </p:grpSpPr>
        <p:sp>
          <p:nvSpPr>
            <p:cNvPr id="61950" name="WindowFrameAppTaskmgr_">
              <a:extLst>
                <a:ext uri="{FF2B5EF4-FFF2-40B4-BE49-F238E27FC236}">
                  <a16:creationId xmlns:a16="http://schemas.microsoft.com/office/drawing/2014/main" id="{C0404C3D-AF3E-7E37-F2AB-E68776CB3AF9}"/>
                </a:ext>
              </a:extLst>
            </p:cNvPr>
            <p:cNvSpPr/>
            <p:nvPr/>
          </p:nvSpPr>
          <p:spPr>
            <a:xfrm>
              <a:off x="3889777" y="1458653"/>
              <a:ext cx="4406899" cy="3947721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51" name="WindowAppTaskmgr_">
              <a:extLst>
                <a:ext uri="{FF2B5EF4-FFF2-40B4-BE49-F238E27FC236}">
                  <a16:creationId xmlns:a16="http://schemas.microsoft.com/office/drawing/2014/main" id="{D0948101-C40F-2B14-D781-C4C0A0A97750}"/>
                </a:ext>
              </a:extLst>
            </p:cNvPr>
            <p:cNvSpPr/>
            <p:nvPr/>
          </p:nvSpPr>
          <p:spPr>
            <a:xfrm>
              <a:off x="3976672" y="1750231"/>
              <a:ext cx="4191644" cy="3546101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lIns="144000" bIns="180000" rtlCol="0" anchor="b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 Light" panose="020E0502030303020204" pitchFamily="34" charset="0"/>
                </a:rPr>
                <a:t>Click on the </a:t>
              </a:r>
              <a:r>
                <a:rPr kumimoji="0" lang="et-EE" sz="1200" b="0" i="0" u="none" strike="noStrike" kern="0" cap="none" spc="0" normalizeH="0" baseline="0" noProof="0" dirty="0" err="1">
                  <a:ln w="38100">
                    <a:noFill/>
                  </a:ln>
                  <a:effectLst/>
                  <a:uLnTx/>
                  <a:uFillTx/>
                  <a:latin typeface="Candara Light" panose="020E0502030303020204" pitchFamily="34" charset="0"/>
                </a:rPr>
                <a:t>application</a:t>
              </a: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 Light" panose="020E0502030303020204" pitchFamily="34" charset="0"/>
                </a:rPr>
                <a:t> name to kill it</a:t>
              </a:r>
            </a:p>
          </p:txBody>
        </p:sp>
        <p:sp>
          <p:nvSpPr>
            <p:cNvPr id="61952" name="WindowTitleAppTaskmgr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24A8D7E1-9FE2-B48B-81EB-D5A2CB877166}"/>
                </a:ext>
              </a:extLst>
            </p:cNvPr>
            <p:cNvSpPr txBox="1"/>
            <p:nvPr/>
          </p:nvSpPr>
          <p:spPr>
            <a:xfrm>
              <a:off x="3976673" y="1459151"/>
              <a:ext cx="30634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Task list</a:t>
              </a:r>
            </a:p>
          </p:txBody>
        </p:sp>
        <p:sp>
          <p:nvSpPr>
            <p:cNvPr id="61953" name="CloseAppTaskmgr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2B741E60-8A19-FEBB-1A97-54FDBAD269E3}"/>
                </a:ext>
              </a:extLst>
            </p:cNvPr>
            <p:cNvSpPr/>
            <p:nvPr/>
          </p:nvSpPr>
          <p:spPr>
            <a:xfrm>
              <a:off x="7613007" y="1453215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1954" name="HandleAppTaskmgr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6F91802D-E007-CC75-D6BB-2FA5A7C9DC16}"/>
                </a:ext>
              </a:extLst>
            </p:cNvPr>
            <p:cNvSpPr/>
            <p:nvPr/>
          </p:nvSpPr>
          <p:spPr>
            <a:xfrm>
              <a:off x="8194855" y="5296332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55" name="MinimizeAppTaskmgr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0ED5DA85-9D5C-34DD-CC60-2D267996FBFF}"/>
                </a:ext>
              </a:extLst>
            </p:cNvPr>
            <p:cNvSpPr/>
            <p:nvPr/>
          </p:nvSpPr>
          <p:spPr>
            <a:xfrm>
              <a:off x="7052475" y="1451626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56" name="Shape6AppTaskmgr_">
              <a:hlinkClick r:id="" action="ppaction://macro?name=TaskmgrRefresh"/>
              <a:extLst>
                <a:ext uri="{FF2B5EF4-FFF2-40B4-BE49-F238E27FC236}">
                  <a16:creationId xmlns:a16="http://schemas.microsoft.com/office/drawing/2014/main" id="{6B5CCF6C-664D-B0DB-83A6-523AA564598B}"/>
                </a:ext>
              </a:extLst>
            </p:cNvPr>
            <p:cNvSpPr/>
            <p:nvPr/>
          </p:nvSpPr>
          <p:spPr>
            <a:xfrm>
              <a:off x="6842436" y="4896332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Refresh</a:t>
              </a:r>
            </a:p>
          </p:txBody>
        </p:sp>
        <p:sp>
          <p:nvSpPr>
            <p:cNvPr id="61957" name="Proc1AppTaskmgr_">
              <a:extLst>
                <a:ext uri="{FF2B5EF4-FFF2-40B4-BE49-F238E27FC236}">
                  <a16:creationId xmlns:a16="http://schemas.microsoft.com/office/drawing/2014/main" id="{7E6B5B0A-F741-A3D0-1BA4-046093F16873}"/>
                </a:ext>
              </a:extLst>
            </p:cNvPr>
            <p:cNvSpPr/>
            <p:nvPr/>
          </p:nvSpPr>
          <p:spPr>
            <a:xfrm>
              <a:off x="3976672" y="1751390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58" name="Proc2AppTaskmgr_">
              <a:extLst>
                <a:ext uri="{FF2B5EF4-FFF2-40B4-BE49-F238E27FC236}">
                  <a16:creationId xmlns:a16="http://schemas.microsoft.com/office/drawing/2014/main" id="{1B792D38-0CCB-57AA-F2CD-D7E823035032}"/>
                </a:ext>
              </a:extLst>
            </p:cNvPr>
            <p:cNvSpPr/>
            <p:nvPr/>
          </p:nvSpPr>
          <p:spPr>
            <a:xfrm>
              <a:off x="3976672" y="2026816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59" name="Proc3AppTaskmgr_">
              <a:extLst>
                <a:ext uri="{FF2B5EF4-FFF2-40B4-BE49-F238E27FC236}">
                  <a16:creationId xmlns:a16="http://schemas.microsoft.com/office/drawing/2014/main" id="{F619AAFF-79FE-F10E-4E9E-0B88248B19C9}"/>
                </a:ext>
              </a:extLst>
            </p:cNvPr>
            <p:cNvSpPr/>
            <p:nvPr/>
          </p:nvSpPr>
          <p:spPr>
            <a:xfrm>
              <a:off x="3976672" y="2295776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60" name="Proc4AppTaskmgr_">
              <a:extLst>
                <a:ext uri="{FF2B5EF4-FFF2-40B4-BE49-F238E27FC236}">
                  <a16:creationId xmlns:a16="http://schemas.microsoft.com/office/drawing/2014/main" id="{4297A3CE-30D9-2D59-502A-2541F46E1381}"/>
                </a:ext>
              </a:extLst>
            </p:cNvPr>
            <p:cNvSpPr/>
            <p:nvPr/>
          </p:nvSpPr>
          <p:spPr>
            <a:xfrm>
              <a:off x="3976672" y="2571202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61" name="Proc5AppTaskmgr_">
              <a:extLst>
                <a:ext uri="{FF2B5EF4-FFF2-40B4-BE49-F238E27FC236}">
                  <a16:creationId xmlns:a16="http://schemas.microsoft.com/office/drawing/2014/main" id="{A2B78C12-F488-5F6A-2C38-9193AB12B656}"/>
                </a:ext>
              </a:extLst>
            </p:cNvPr>
            <p:cNvSpPr/>
            <p:nvPr/>
          </p:nvSpPr>
          <p:spPr>
            <a:xfrm>
              <a:off x="3976672" y="2840162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62" name="Proc6AppTaskmgr_">
              <a:extLst>
                <a:ext uri="{FF2B5EF4-FFF2-40B4-BE49-F238E27FC236}">
                  <a16:creationId xmlns:a16="http://schemas.microsoft.com/office/drawing/2014/main" id="{14682373-3EA7-D958-4171-161B1C7795CA}"/>
                </a:ext>
              </a:extLst>
            </p:cNvPr>
            <p:cNvSpPr/>
            <p:nvPr/>
          </p:nvSpPr>
          <p:spPr>
            <a:xfrm>
              <a:off x="3976672" y="3115588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63" name="Proc7AppTaskmgr_">
              <a:extLst>
                <a:ext uri="{FF2B5EF4-FFF2-40B4-BE49-F238E27FC236}">
                  <a16:creationId xmlns:a16="http://schemas.microsoft.com/office/drawing/2014/main" id="{AC4D7C83-E476-85DC-9C95-9D2EAFD49428}"/>
                </a:ext>
              </a:extLst>
            </p:cNvPr>
            <p:cNvSpPr/>
            <p:nvPr/>
          </p:nvSpPr>
          <p:spPr>
            <a:xfrm>
              <a:off x="3976672" y="3384548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64" name="Proc8AppTaskmgr_">
              <a:extLst>
                <a:ext uri="{FF2B5EF4-FFF2-40B4-BE49-F238E27FC236}">
                  <a16:creationId xmlns:a16="http://schemas.microsoft.com/office/drawing/2014/main" id="{36B2D74B-E93B-570A-4082-CFB974D2253B}"/>
                </a:ext>
              </a:extLst>
            </p:cNvPr>
            <p:cNvSpPr/>
            <p:nvPr/>
          </p:nvSpPr>
          <p:spPr>
            <a:xfrm>
              <a:off x="3976672" y="3659974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65" name="Proc9AppTaskmgr_">
              <a:extLst>
                <a:ext uri="{FF2B5EF4-FFF2-40B4-BE49-F238E27FC236}">
                  <a16:creationId xmlns:a16="http://schemas.microsoft.com/office/drawing/2014/main" id="{F633C9A8-2E8D-1819-CC00-85D6BC49F0C4}"/>
                </a:ext>
              </a:extLst>
            </p:cNvPr>
            <p:cNvSpPr/>
            <p:nvPr/>
          </p:nvSpPr>
          <p:spPr>
            <a:xfrm>
              <a:off x="3976672" y="3941492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66" name="Proc10AppTaskmgr_">
              <a:extLst>
                <a:ext uri="{FF2B5EF4-FFF2-40B4-BE49-F238E27FC236}">
                  <a16:creationId xmlns:a16="http://schemas.microsoft.com/office/drawing/2014/main" id="{18A8B5A6-751B-1F01-E108-288A2C6E46D5}"/>
                </a:ext>
              </a:extLst>
            </p:cNvPr>
            <p:cNvSpPr/>
            <p:nvPr/>
          </p:nvSpPr>
          <p:spPr>
            <a:xfrm>
              <a:off x="3976672" y="4222040"/>
              <a:ext cx="4191644" cy="26896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vert="horz"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62033" name="AppPictureView" hidden="1">
            <a:extLst>
              <a:ext uri="{FF2B5EF4-FFF2-40B4-BE49-F238E27FC236}">
                <a16:creationId xmlns:a16="http://schemas.microsoft.com/office/drawing/2014/main" id="{E65D643B-5A0A-4CEA-D969-1F2B639DF6EA}"/>
              </a:ext>
            </a:extLst>
          </p:cNvPr>
          <p:cNvGrpSpPr/>
          <p:nvPr/>
        </p:nvGrpSpPr>
        <p:grpSpPr>
          <a:xfrm>
            <a:off x="3813267" y="1829178"/>
            <a:ext cx="4565466" cy="3199643"/>
            <a:chOff x="3813267" y="1964028"/>
            <a:chExt cx="4565466" cy="3199643"/>
          </a:xfrm>
        </p:grpSpPr>
        <p:sp>
          <p:nvSpPr>
            <p:cNvPr id="62034" name="WindowFrameAppPictureView_">
              <a:extLst>
                <a:ext uri="{FF2B5EF4-FFF2-40B4-BE49-F238E27FC236}">
                  <a16:creationId xmlns:a16="http://schemas.microsoft.com/office/drawing/2014/main" id="{4C540715-7583-9A30-D449-86B714FA7F1F}"/>
                </a:ext>
              </a:extLst>
            </p:cNvPr>
            <p:cNvSpPr/>
            <p:nvPr/>
          </p:nvSpPr>
          <p:spPr>
            <a:xfrm>
              <a:off x="3813267" y="1964055"/>
              <a:ext cx="4565466" cy="3199616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50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75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35" name="WindowAppPictureView_">
              <a:extLst>
                <a:ext uri="{FF2B5EF4-FFF2-40B4-BE49-F238E27FC236}">
                  <a16:creationId xmlns:a16="http://schemas.microsoft.com/office/drawing/2014/main" id="{0A9DFB47-631A-0C9F-F7C2-6AA4E22105A5}"/>
                </a:ext>
              </a:extLst>
            </p:cNvPr>
            <p:cNvSpPr/>
            <p:nvPr/>
          </p:nvSpPr>
          <p:spPr>
            <a:xfrm>
              <a:off x="3901943" y="2255633"/>
              <a:ext cx="4357129" cy="278970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No image </a:t>
              </a:r>
              <a:r>
                <a:rPr kumimoji="0" lang="et-EE" sz="1200" b="0" i="0" u="none" strike="noStrike" kern="0" cap="none" spc="0" normalizeH="0" baseline="0" noProof="0" dirty="0" err="1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file</a:t>
              </a: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 loaded</a:t>
              </a:r>
            </a:p>
          </p:txBody>
        </p:sp>
        <p:sp>
          <p:nvSpPr>
            <p:cNvPr id="62036" name="WindowTitleAppPictureView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2D3062E1-DF65-CDC4-8DF6-6584BD9A02A2}"/>
                </a:ext>
              </a:extLst>
            </p:cNvPr>
            <p:cNvSpPr txBox="1"/>
            <p:nvPr/>
          </p:nvSpPr>
          <p:spPr>
            <a:xfrm>
              <a:off x="3901944" y="1973518"/>
              <a:ext cx="32473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Picture viewer</a:t>
              </a:r>
            </a:p>
          </p:txBody>
        </p:sp>
        <p:sp>
          <p:nvSpPr>
            <p:cNvPr id="62037" name="CloseAppPictureView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ECE28515-9074-B4B3-3C50-D3F940EF21B3}"/>
                </a:ext>
              </a:extLst>
            </p:cNvPr>
            <p:cNvSpPr/>
            <p:nvPr/>
          </p:nvSpPr>
          <p:spPr>
            <a:xfrm>
              <a:off x="7702234" y="1964028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2038" name="HandleAppPictureView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5C7F5891-17CD-D1B6-1DE2-5DB04BD6321B}"/>
                </a:ext>
              </a:extLst>
            </p:cNvPr>
            <p:cNvSpPr/>
            <p:nvPr/>
          </p:nvSpPr>
          <p:spPr>
            <a:xfrm>
              <a:off x="8268051" y="5061296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39" name="MinimizeAppPictureView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C7D13B8A-EE58-6133-FD5F-8783291328F7}"/>
                </a:ext>
              </a:extLst>
            </p:cNvPr>
            <p:cNvSpPr/>
            <p:nvPr/>
          </p:nvSpPr>
          <p:spPr>
            <a:xfrm>
              <a:off x="7143292" y="1964757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62040" name="AppShell" hidden="1">
            <a:extLst>
              <a:ext uri="{FF2B5EF4-FFF2-40B4-BE49-F238E27FC236}">
                <a16:creationId xmlns:a16="http://schemas.microsoft.com/office/drawing/2014/main" id="{E18ED80B-BAF6-87F2-9B8E-CC0A98AFDF1A}"/>
              </a:ext>
            </a:extLst>
          </p:cNvPr>
          <p:cNvGrpSpPr/>
          <p:nvPr/>
        </p:nvGrpSpPr>
        <p:grpSpPr>
          <a:xfrm>
            <a:off x="3170533" y="1555212"/>
            <a:ext cx="6155735" cy="4052377"/>
            <a:chOff x="4060765" y="2159747"/>
            <a:chExt cx="6155735" cy="4052377"/>
          </a:xfrm>
        </p:grpSpPr>
        <p:sp>
          <p:nvSpPr>
            <p:cNvPr id="62041" name="WindowFrameAppShell_">
              <a:extLst>
                <a:ext uri="{FF2B5EF4-FFF2-40B4-BE49-F238E27FC236}">
                  <a16:creationId xmlns:a16="http://schemas.microsoft.com/office/drawing/2014/main" id="{E439AF64-90CF-4C34-2546-553324C92916}"/>
                </a:ext>
              </a:extLst>
            </p:cNvPr>
            <p:cNvSpPr/>
            <p:nvPr/>
          </p:nvSpPr>
          <p:spPr>
            <a:xfrm>
              <a:off x="4060765" y="2159747"/>
              <a:ext cx="6148121" cy="4052377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42" name="WindowAppShell_">
              <a:extLst>
                <a:ext uri="{FF2B5EF4-FFF2-40B4-BE49-F238E27FC236}">
                  <a16:creationId xmlns:a16="http://schemas.microsoft.com/office/drawing/2014/main" id="{2012B325-42DF-5318-51D9-E1EAD0B63CB4}"/>
                </a:ext>
              </a:extLst>
            </p:cNvPr>
            <p:cNvSpPr/>
            <p:nvPr/>
          </p:nvSpPr>
          <p:spPr>
            <a:xfrm>
              <a:off x="4149309" y="2459058"/>
              <a:ext cx="5959823" cy="3629197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00" b="0" i="0" u="none" strike="noStrike" kern="0" cap="none" spc="0" normalizeH="0" baseline="0" noProof="0" dirty="0">
                  <a:ln w="38100">
                    <a:solidFill>
                      <a:srgbClr val="FFFFFF"/>
                    </a:solidFill>
                  </a:ln>
                  <a:solidFill>
                    <a:srgbClr val="000000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TextBox</a:t>
              </a:r>
            </a:p>
          </p:txBody>
        </p:sp>
        <p:sp>
          <p:nvSpPr>
            <p:cNvPr id="62043" name="AXTextBox1AppShell_">
              <a:extLst>
                <a:ext uri="{FF2B5EF4-FFF2-40B4-BE49-F238E27FC236}">
                  <a16:creationId xmlns:a16="http://schemas.microsoft.com/office/drawing/2014/main" id="{CE24C2B1-1929-7277-424F-71DA7CFFCF9A}"/>
                </a:ext>
              </a:extLst>
            </p:cNvPr>
            <p:cNvSpPr/>
            <p:nvPr/>
          </p:nvSpPr>
          <p:spPr>
            <a:xfrm>
              <a:off x="4146862" y="5767899"/>
              <a:ext cx="5962270" cy="324278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t-EE" dirty="0">
                <a:noFill/>
              </a:endParaRPr>
            </a:p>
          </p:txBody>
        </p:sp>
        <p:sp>
          <p:nvSpPr>
            <p:cNvPr id="62044" name="WindowTitleAppShell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70727EA6-4C4B-FDDB-EACB-E5799DE92CF8}"/>
                </a:ext>
              </a:extLst>
            </p:cNvPr>
            <p:cNvSpPr txBox="1"/>
            <p:nvPr/>
          </p:nvSpPr>
          <p:spPr>
            <a:xfrm>
              <a:off x="4147661" y="2169211"/>
              <a:ext cx="30520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Shell</a:t>
              </a:r>
            </a:p>
          </p:txBody>
        </p:sp>
        <p:sp>
          <p:nvSpPr>
            <p:cNvPr id="62045" name="CloseAppShell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E25B3571-46C0-26C1-5755-110A48328826}"/>
                </a:ext>
              </a:extLst>
            </p:cNvPr>
            <p:cNvSpPr/>
            <p:nvPr/>
          </p:nvSpPr>
          <p:spPr>
            <a:xfrm>
              <a:off x="9552955" y="2160683"/>
              <a:ext cx="555309" cy="295395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2046" name="HandleAppShell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D1C1C1B5-E420-3A6B-47F3-03DEBE7FB72E}"/>
                </a:ext>
              </a:extLst>
            </p:cNvPr>
            <p:cNvSpPr/>
            <p:nvPr/>
          </p:nvSpPr>
          <p:spPr>
            <a:xfrm>
              <a:off x="10109132" y="6096713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47" name="MinimizeAppShell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FFBE277E-F09E-D3B1-44D5-31B867D7157D}"/>
                </a:ext>
              </a:extLst>
            </p:cNvPr>
            <p:cNvSpPr/>
            <p:nvPr/>
          </p:nvSpPr>
          <p:spPr>
            <a:xfrm>
              <a:off x="8993779" y="2161187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48" name="OutputAppShell_">
              <a:extLst>
                <a:ext uri="{FF2B5EF4-FFF2-40B4-BE49-F238E27FC236}">
                  <a16:creationId xmlns:a16="http://schemas.microsoft.com/office/drawing/2014/main" id="{B2DD1585-07A1-5049-7E70-C5C1C1EE662A}"/>
                </a:ext>
              </a:extLst>
            </p:cNvPr>
            <p:cNvSpPr/>
            <p:nvPr/>
          </p:nvSpPr>
          <p:spPr>
            <a:xfrm>
              <a:off x="4146862" y="2456556"/>
              <a:ext cx="5962997" cy="3292944"/>
            </a:xfrm>
            <a:prstGeom prst="rect">
              <a:avLst/>
            </a:prstGeom>
            <a:solidFill>
              <a:srgbClr val="000000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Welcome to </a:t>
              </a:r>
              <a:r>
                <a:rPr lang="et-EE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O</a:t>
              </a: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rangePath </a:t>
              </a:r>
              <a:r>
                <a:rPr lang="et-EE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S</a:t>
              </a: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hell!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 w="38100">
                    <a:noFill/>
                  </a:ln>
                  <a:solidFill>
                    <a:srgbClr val="C0C0C0"/>
                  </a:solidFill>
                  <a:effectLst/>
                  <a:uLnTx/>
                  <a:uFillTx/>
                  <a:latin typeface="Consolas" panose="020B0609020204030204" pitchFamily="49" charset="0"/>
                </a:rPr>
                <a:t>Type ‘help’ and press </a:t>
              </a:r>
              <a:r>
                <a:rPr kumimoji="0" lang="et-EE" sz="1050" b="0" i="0" u="none" strike="noStrike" kern="0" cap="none" spc="0" normalizeH="0" baseline="0" noProof="0" dirty="0">
                  <a:ln w="38100">
                    <a:noFill/>
                  </a:ln>
                  <a:solidFill>
                    <a:srgbClr val="C0C0C0"/>
                  </a:solidFill>
                  <a:effectLst/>
                  <a:uLnTx/>
                  <a:uFillTx/>
                  <a:latin typeface="Consolas" panose="020B0609020204030204" pitchFamily="49" charset="0"/>
                </a:rPr>
                <a:t>&lt;Enter&gt;</a:t>
              </a:r>
              <a:r>
                <a:rPr lang="en-US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 to see available command</a:t>
              </a:r>
              <a:r>
                <a:rPr lang="et-EE" sz="1050" kern="0" dirty="0">
                  <a:ln w="38100">
                    <a:noFill/>
                  </a:ln>
                  <a:solidFill>
                    <a:srgbClr val="C0C0C0"/>
                  </a:solidFill>
                  <a:latin typeface="Consolas" panose="020B0609020204030204" pitchFamily="49" charset="0"/>
                </a:rPr>
                <a:t>s</a:t>
              </a:r>
            </a:p>
          </p:txBody>
        </p:sp>
      </p:grpSp>
      <p:grpSp>
        <p:nvGrpSpPr>
          <p:cNvPr id="62077" name="AppModalFiles" hidden="1">
            <a:extLst>
              <a:ext uri="{FF2B5EF4-FFF2-40B4-BE49-F238E27FC236}">
                <a16:creationId xmlns:a16="http://schemas.microsoft.com/office/drawing/2014/main" id="{64C5DFF9-F46E-9330-9145-CCB374A1B263}"/>
              </a:ext>
            </a:extLst>
          </p:cNvPr>
          <p:cNvGrpSpPr/>
          <p:nvPr/>
        </p:nvGrpSpPr>
        <p:grpSpPr>
          <a:xfrm>
            <a:off x="2449615" y="1091457"/>
            <a:ext cx="6821152" cy="4767194"/>
            <a:chOff x="2449615" y="1091457"/>
            <a:chExt cx="6821152" cy="4767194"/>
          </a:xfrm>
        </p:grpSpPr>
        <p:sp>
          <p:nvSpPr>
            <p:cNvPr id="62078" name="WindowFrameAppModalFiles_">
              <a:extLst>
                <a:ext uri="{FF2B5EF4-FFF2-40B4-BE49-F238E27FC236}">
                  <a16:creationId xmlns:a16="http://schemas.microsoft.com/office/drawing/2014/main" id="{8667BA09-2412-AF30-D730-3F4D1F9A31A6}"/>
                </a:ext>
              </a:extLst>
            </p:cNvPr>
            <p:cNvSpPr/>
            <p:nvPr/>
          </p:nvSpPr>
          <p:spPr>
            <a:xfrm>
              <a:off x="2449615" y="1094804"/>
              <a:ext cx="6821152" cy="4763847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79" name="WindowTitleAppModalFile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6005D2DA-05E3-24D3-43D1-45B3688E66C1}"/>
                </a:ext>
              </a:extLst>
            </p:cNvPr>
            <p:cNvSpPr txBox="1"/>
            <p:nvPr/>
          </p:nvSpPr>
          <p:spPr>
            <a:xfrm>
              <a:off x="2564735" y="1104268"/>
              <a:ext cx="59729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File chooser</a:t>
              </a:r>
            </a:p>
          </p:txBody>
        </p:sp>
        <p:sp>
          <p:nvSpPr>
            <p:cNvPr id="62080" name="CloseAppModalFile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A1AAB0D8-0598-1130-0DD6-B45FE4AE060C}"/>
                </a:ext>
              </a:extLst>
            </p:cNvPr>
            <p:cNvSpPr/>
            <p:nvPr/>
          </p:nvSpPr>
          <p:spPr>
            <a:xfrm>
              <a:off x="8608090" y="1091457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2081" name="TopPanelAppModalFiles_">
              <a:extLst>
                <a:ext uri="{FF2B5EF4-FFF2-40B4-BE49-F238E27FC236}">
                  <a16:creationId xmlns:a16="http://schemas.microsoft.com/office/drawing/2014/main" id="{9582141B-35B5-E1C5-4824-28D612645115}"/>
                </a:ext>
              </a:extLst>
            </p:cNvPr>
            <p:cNvSpPr/>
            <p:nvPr/>
          </p:nvSpPr>
          <p:spPr>
            <a:xfrm>
              <a:off x="2564736" y="1394115"/>
              <a:ext cx="6598664" cy="6025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082" name="BackAppModalFiles_">
              <a:hlinkClick r:id="" action="ppaction://macro?name=MFilesUp"/>
              <a:extLst>
                <a:ext uri="{FF2B5EF4-FFF2-40B4-BE49-F238E27FC236}">
                  <a16:creationId xmlns:a16="http://schemas.microsoft.com/office/drawing/2014/main" id="{10320595-D84B-B421-BBF2-38BB7B40B998}"/>
                </a:ext>
              </a:extLst>
            </p:cNvPr>
            <p:cNvSpPr/>
            <p:nvPr/>
          </p:nvSpPr>
          <p:spPr>
            <a:xfrm>
              <a:off x="2711797" y="1593546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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62083" name="ReloadAppModalFiles_">
              <a:hlinkClick r:id="" action="ppaction://macro?name=MFilesLoadDir"/>
              <a:extLst>
                <a:ext uri="{FF2B5EF4-FFF2-40B4-BE49-F238E27FC236}">
                  <a16:creationId xmlns:a16="http://schemas.microsoft.com/office/drawing/2014/main" id="{76ECEB7B-B7D6-CA1F-4B9F-A7141FE77715}"/>
                </a:ext>
              </a:extLst>
            </p:cNvPr>
            <p:cNvSpPr/>
            <p:nvPr/>
          </p:nvSpPr>
          <p:spPr>
            <a:xfrm>
              <a:off x="3198839" y="1593546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</a:rPr>
                <a:t>↻</a:t>
              </a:r>
            </a:p>
          </p:txBody>
        </p:sp>
        <p:sp>
          <p:nvSpPr>
            <p:cNvPr id="62084" name="PathAppModalFiles_">
              <a:extLst>
                <a:ext uri="{FF2B5EF4-FFF2-40B4-BE49-F238E27FC236}">
                  <a16:creationId xmlns:a16="http://schemas.microsoft.com/office/drawing/2014/main" id="{3AA5B2CA-A15D-30E4-AFB0-2A7905A95851}"/>
                </a:ext>
              </a:extLst>
            </p:cNvPr>
            <p:cNvSpPr/>
            <p:nvPr/>
          </p:nvSpPr>
          <p:spPr>
            <a:xfrm>
              <a:off x="3626103" y="1568907"/>
              <a:ext cx="4363096" cy="25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100">
                  <a:solidFill>
                    <a:schemeClr val="tx1"/>
                  </a:solidFill>
                  <a:latin typeface="Candara" panose="020E0502030303020204" pitchFamily="34" charset="0"/>
                </a:rPr>
                <a:t>C:\</a:t>
              </a:r>
              <a:endParaRPr lang="et-EE" sz="11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62085" name="NextPageAppModalFiles_">
              <a:hlinkClick r:id="" action="ppaction://macro?name=MFilesNextPage"/>
              <a:extLst>
                <a:ext uri="{FF2B5EF4-FFF2-40B4-BE49-F238E27FC236}">
                  <a16:creationId xmlns:a16="http://schemas.microsoft.com/office/drawing/2014/main" id="{752F6C94-4985-9DC2-5563-FCA56C7AC6CD}"/>
                </a:ext>
              </a:extLst>
            </p:cNvPr>
            <p:cNvSpPr/>
            <p:nvPr/>
          </p:nvSpPr>
          <p:spPr>
            <a:xfrm>
              <a:off x="8620738" y="1582160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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62086" name="PrevPageAppModalFiles_">
              <a:hlinkClick r:id="" action="ppaction://macro?name=MFilesLastPage"/>
              <a:extLst>
                <a:ext uri="{FF2B5EF4-FFF2-40B4-BE49-F238E27FC236}">
                  <a16:creationId xmlns:a16="http://schemas.microsoft.com/office/drawing/2014/main" id="{E17E2BC4-8BDF-5891-226E-982D6B553878}"/>
                </a:ext>
              </a:extLst>
            </p:cNvPr>
            <p:cNvSpPr/>
            <p:nvPr/>
          </p:nvSpPr>
          <p:spPr>
            <a:xfrm>
              <a:off x="8137509" y="1579088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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62087" name="SelectedFileAppModalFIles_">
              <a:extLst>
                <a:ext uri="{FF2B5EF4-FFF2-40B4-BE49-F238E27FC236}">
                  <a16:creationId xmlns:a16="http://schemas.microsoft.com/office/drawing/2014/main" id="{E4745378-44B7-DF7C-1C62-8E8246E46F59}"/>
                </a:ext>
              </a:extLst>
            </p:cNvPr>
            <p:cNvSpPr txBox="1"/>
            <p:nvPr/>
          </p:nvSpPr>
          <p:spPr>
            <a:xfrm>
              <a:off x="2587000" y="2009832"/>
              <a:ext cx="6566725" cy="107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00" dirty="0">
                  <a:latin typeface="Consolas" panose="020B0609020204030204" pitchFamily="49" charset="0"/>
                </a:rPr>
                <a:t>*</a:t>
              </a:r>
            </a:p>
          </p:txBody>
        </p:sp>
        <p:sp>
          <p:nvSpPr>
            <p:cNvPr id="62088" name="WindowAppModalFiles_">
              <a:extLst>
                <a:ext uri="{FF2B5EF4-FFF2-40B4-BE49-F238E27FC236}">
                  <a16:creationId xmlns:a16="http://schemas.microsoft.com/office/drawing/2014/main" id="{4B79BD53-F901-C54F-A8A5-A8FF8586FED4}"/>
                </a:ext>
              </a:extLst>
            </p:cNvPr>
            <p:cNvSpPr/>
            <p:nvPr/>
          </p:nvSpPr>
          <p:spPr>
            <a:xfrm>
              <a:off x="2566386" y="1999968"/>
              <a:ext cx="6597013" cy="3743576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00" b="0" i="0" u="none" strike="noStrike" kern="0" cap="none" spc="0" normalizeH="0" baseline="0" noProof="0" dirty="0">
                <a:ln w="38100">
                  <a:noFill/>
                </a:ln>
                <a:noFill/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89" name="BottomPanelAppModalFiles_">
              <a:extLst>
                <a:ext uri="{FF2B5EF4-FFF2-40B4-BE49-F238E27FC236}">
                  <a16:creationId xmlns:a16="http://schemas.microsoft.com/office/drawing/2014/main" id="{84A45324-39AB-30F0-40B1-7AC1474919B5}"/>
                </a:ext>
              </a:extLst>
            </p:cNvPr>
            <p:cNvSpPr/>
            <p:nvPr/>
          </p:nvSpPr>
          <p:spPr>
            <a:xfrm>
              <a:off x="2603903" y="5675966"/>
              <a:ext cx="4840215" cy="4727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00" dirty="0">
                  <a:noFill/>
                  <a:latin typeface="Candara" panose="020E0502030303020204" pitchFamily="34" charset="0"/>
                </a:rPr>
                <a:t>/</a:t>
              </a:r>
              <a:r>
                <a:rPr lang="et-EE" sz="100" dirty="0">
                  <a:noFill/>
                  <a:latin typeface="Candara" panose="020E0502030303020204" pitchFamily="34" charset="0"/>
                </a:rPr>
                <a:t>0 </a:t>
              </a:r>
              <a:r>
                <a:rPr lang="et-EE" sz="100" dirty="0" err="1">
                  <a:noFill/>
                  <a:latin typeface="Candara" panose="020E0502030303020204" pitchFamily="34" charset="0"/>
                </a:rPr>
                <a:t>files</a:t>
              </a:r>
              <a:endParaRPr lang="et-EE" sz="100" dirty="0">
                <a:noFill/>
                <a:latin typeface="Candara" panose="020E0502030303020204" pitchFamily="34" charset="0"/>
              </a:endParaRPr>
            </a:p>
          </p:txBody>
        </p:sp>
        <p:sp>
          <p:nvSpPr>
            <p:cNvPr id="62090" name="AXTextBox1AppModalFiles_">
              <a:extLst>
                <a:ext uri="{FF2B5EF4-FFF2-40B4-BE49-F238E27FC236}">
                  <a16:creationId xmlns:a16="http://schemas.microsoft.com/office/drawing/2014/main" id="{21C20FB2-D699-9EC5-0579-481EE0DB406D}"/>
                </a:ext>
              </a:extLst>
            </p:cNvPr>
            <p:cNvSpPr/>
            <p:nvPr/>
          </p:nvSpPr>
          <p:spPr>
            <a:xfrm>
              <a:off x="2564735" y="5431490"/>
              <a:ext cx="5638175" cy="298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091" name="OkAppModalFiles_">
              <a:hlinkClick r:id="" action="ppaction://macro?name=SaveFile"/>
              <a:extLst>
                <a:ext uri="{FF2B5EF4-FFF2-40B4-BE49-F238E27FC236}">
                  <a16:creationId xmlns:a16="http://schemas.microsoft.com/office/drawing/2014/main" id="{32EBF87A-B6F2-5104-901C-A11C053CECBE}"/>
                </a:ext>
              </a:extLst>
            </p:cNvPr>
            <p:cNvSpPr/>
            <p:nvPr/>
          </p:nvSpPr>
          <p:spPr>
            <a:xfrm>
              <a:off x="8202908" y="5430031"/>
              <a:ext cx="960491" cy="3051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dirty="0">
                  <a:solidFill>
                    <a:schemeClr val="tx2"/>
                  </a:solidFill>
                  <a:latin typeface="+mj-lt"/>
                </a:rPr>
                <a:t>Save</a:t>
              </a:r>
            </a:p>
          </p:txBody>
        </p:sp>
      </p:grpSp>
      <p:grpSp>
        <p:nvGrpSpPr>
          <p:cNvPr id="62092" name="AppFiles" hidden="1">
            <a:extLst>
              <a:ext uri="{FF2B5EF4-FFF2-40B4-BE49-F238E27FC236}">
                <a16:creationId xmlns:a16="http://schemas.microsoft.com/office/drawing/2014/main" id="{FD3383B9-73FE-2B1C-1D1B-4B2CD389AB6E}"/>
              </a:ext>
            </a:extLst>
          </p:cNvPr>
          <p:cNvGrpSpPr/>
          <p:nvPr/>
        </p:nvGrpSpPr>
        <p:grpSpPr>
          <a:xfrm>
            <a:off x="1594274" y="1012082"/>
            <a:ext cx="8411183" cy="5069852"/>
            <a:chOff x="1594274" y="1012082"/>
            <a:chExt cx="8411183" cy="5069852"/>
          </a:xfrm>
        </p:grpSpPr>
        <p:sp>
          <p:nvSpPr>
            <p:cNvPr id="62093" name="WindowFrameAppFiles_">
              <a:extLst>
                <a:ext uri="{FF2B5EF4-FFF2-40B4-BE49-F238E27FC236}">
                  <a16:creationId xmlns:a16="http://schemas.microsoft.com/office/drawing/2014/main" id="{405FB3FD-E5FB-EDC1-7F55-EF08CBB7836C}"/>
                </a:ext>
              </a:extLst>
            </p:cNvPr>
            <p:cNvSpPr/>
            <p:nvPr/>
          </p:nvSpPr>
          <p:spPr>
            <a:xfrm>
              <a:off x="1594274" y="1015429"/>
              <a:ext cx="8401947" cy="5066505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94" name="WindowTitleAppFiles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C3F1703C-6343-797B-B537-7BA604B1EED7}"/>
                </a:ext>
              </a:extLst>
            </p:cNvPr>
            <p:cNvSpPr txBox="1"/>
            <p:nvPr/>
          </p:nvSpPr>
          <p:spPr>
            <a:xfrm>
              <a:off x="1681169" y="1024893"/>
              <a:ext cx="7097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File Explorer</a:t>
              </a:r>
            </a:p>
          </p:txBody>
        </p:sp>
        <p:sp>
          <p:nvSpPr>
            <p:cNvPr id="62095" name="CloseAppFiles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AF4DC60F-C5A0-98D2-CE6B-EE265AB74BA5}"/>
                </a:ext>
              </a:extLst>
            </p:cNvPr>
            <p:cNvSpPr/>
            <p:nvPr/>
          </p:nvSpPr>
          <p:spPr>
            <a:xfrm>
              <a:off x="9333544" y="1012082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2096" name="HandleAppFiles_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D1DC5E6E-22F6-37DB-9D5B-BA92D47A4A30}"/>
                </a:ext>
              </a:extLst>
            </p:cNvPr>
            <p:cNvSpPr/>
            <p:nvPr/>
          </p:nvSpPr>
          <p:spPr>
            <a:xfrm>
              <a:off x="9898089" y="5971045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97" name="MinimizeAppFiles_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846CED9E-6671-E4C8-7FE3-F2277532D12E}"/>
                </a:ext>
              </a:extLst>
            </p:cNvPr>
            <p:cNvSpPr/>
            <p:nvPr/>
          </p:nvSpPr>
          <p:spPr>
            <a:xfrm>
              <a:off x="8778234" y="1012082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098" name="TopPanelAppFiles_">
              <a:extLst>
                <a:ext uri="{FF2B5EF4-FFF2-40B4-BE49-F238E27FC236}">
                  <a16:creationId xmlns:a16="http://schemas.microsoft.com/office/drawing/2014/main" id="{6699F084-EBDE-2D6A-405B-91C577759080}"/>
                </a:ext>
              </a:extLst>
            </p:cNvPr>
            <p:cNvSpPr/>
            <p:nvPr/>
          </p:nvSpPr>
          <p:spPr>
            <a:xfrm>
              <a:off x="1681170" y="1314740"/>
              <a:ext cx="8207683" cy="6025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099" name="BottomPanelAppFiles_">
              <a:extLst>
                <a:ext uri="{FF2B5EF4-FFF2-40B4-BE49-F238E27FC236}">
                  <a16:creationId xmlns:a16="http://schemas.microsoft.com/office/drawing/2014/main" id="{9361A9AB-69D1-881C-5723-15F22B90DA2E}"/>
                </a:ext>
              </a:extLst>
            </p:cNvPr>
            <p:cNvSpPr/>
            <p:nvPr/>
          </p:nvSpPr>
          <p:spPr>
            <a:xfrm>
              <a:off x="1681169" y="5656793"/>
              <a:ext cx="8206034" cy="31757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400" dirty="0">
                  <a:solidFill>
                    <a:schemeClr val="tx1"/>
                  </a:solidFill>
                  <a:latin typeface="Candara" panose="020E0502030303020204" pitchFamily="34" charset="0"/>
                </a:rPr>
                <a:t>0 items</a:t>
              </a:r>
            </a:p>
          </p:txBody>
        </p:sp>
        <p:sp>
          <p:nvSpPr>
            <p:cNvPr id="62100" name="BackAppFiles_">
              <a:hlinkClick r:id="" action="ppaction://macro?name=FilesUp"/>
              <a:extLst>
                <a:ext uri="{FF2B5EF4-FFF2-40B4-BE49-F238E27FC236}">
                  <a16:creationId xmlns:a16="http://schemas.microsoft.com/office/drawing/2014/main" id="{9C9DFD5F-6524-43F0-BDFC-7947467AF2ED}"/>
                </a:ext>
              </a:extLst>
            </p:cNvPr>
            <p:cNvSpPr/>
            <p:nvPr/>
          </p:nvSpPr>
          <p:spPr>
            <a:xfrm>
              <a:off x="1775538" y="1484985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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62101" name="ReloadAppFiles_">
              <a:hlinkClick r:id="" action="ppaction://macro?name=FilesLoadDir"/>
              <a:extLst>
                <a:ext uri="{FF2B5EF4-FFF2-40B4-BE49-F238E27FC236}">
                  <a16:creationId xmlns:a16="http://schemas.microsoft.com/office/drawing/2014/main" id="{850AE9BB-B5E3-9886-41AB-EFB007FB66FD}"/>
                </a:ext>
              </a:extLst>
            </p:cNvPr>
            <p:cNvSpPr/>
            <p:nvPr/>
          </p:nvSpPr>
          <p:spPr>
            <a:xfrm>
              <a:off x="2262580" y="1484985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</a:rPr>
                <a:t>↻</a:t>
              </a:r>
            </a:p>
          </p:txBody>
        </p:sp>
        <p:sp>
          <p:nvSpPr>
            <p:cNvPr id="62102" name="LeftPanelAppFiles_">
              <a:extLst>
                <a:ext uri="{FF2B5EF4-FFF2-40B4-BE49-F238E27FC236}">
                  <a16:creationId xmlns:a16="http://schemas.microsoft.com/office/drawing/2014/main" id="{8EB93393-F09B-5E3E-A157-4144B72E9CCF}"/>
                </a:ext>
              </a:extLst>
            </p:cNvPr>
            <p:cNvSpPr/>
            <p:nvPr/>
          </p:nvSpPr>
          <p:spPr>
            <a:xfrm>
              <a:off x="1681169" y="1917245"/>
              <a:ext cx="1610671" cy="374357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>
                <a:spcAft>
                  <a:spcPts val="8400"/>
                </a:spcAft>
              </a:pPr>
              <a:r>
                <a:rPr lang="et-EE" sz="1400" dirty="0">
                  <a:latin typeface="Candara" panose="020E0502030303020204" pitchFamily="34" charset="0"/>
                </a:rPr>
                <a:t>File </a:t>
              </a:r>
              <a:r>
                <a:rPr lang="et-EE" sz="1400" dirty="0" err="1">
                  <a:latin typeface="Candara" panose="020E0502030303020204" pitchFamily="34" charset="0"/>
                </a:rPr>
                <a:t>systems</a:t>
              </a:r>
              <a:endParaRPr lang="et-EE" sz="1400" dirty="0">
                <a:latin typeface="Candara" panose="020E0502030303020204" pitchFamily="34" charset="0"/>
              </a:endParaRPr>
            </a:p>
          </p:txBody>
        </p:sp>
        <p:sp>
          <p:nvSpPr>
            <p:cNvPr id="62103" name="PathAppFiles_">
              <a:extLst>
                <a:ext uri="{FF2B5EF4-FFF2-40B4-BE49-F238E27FC236}">
                  <a16:creationId xmlns:a16="http://schemas.microsoft.com/office/drawing/2014/main" id="{3D926CEB-6829-D192-3863-844FA9ABFB1B}"/>
                </a:ext>
              </a:extLst>
            </p:cNvPr>
            <p:cNvSpPr/>
            <p:nvPr/>
          </p:nvSpPr>
          <p:spPr>
            <a:xfrm>
              <a:off x="3199953" y="1489532"/>
              <a:ext cx="6598803" cy="25974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100" dirty="0">
                  <a:solidFill>
                    <a:schemeClr val="tx1"/>
                  </a:solidFill>
                  <a:latin typeface="Candara" panose="020E0502030303020204" pitchFamily="34" charset="0"/>
                </a:rPr>
                <a:t>/</a:t>
              </a:r>
              <a:endParaRPr lang="et-EE" sz="11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62104" name="VFSAppFiles_">
              <a:hlinkClick r:id="" action="ppaction://macro?name=VFSRoot"/>
              <a:extLst>
                <a:ext uri="{FF2B5EF4-FFF2-40B4-BE49-F238E27FC236}">
                  <a16:creationId xmlns:a16="http://schemas.microsoft.com/office/drawing/2014/main" id="{B7293779-C82E-975B-2989-94B3F20CFDAC}"/>
                </a:ext>
              </a:extLst>
            </p:cNvPr>
            <p:cNvSpPr/>
            <p:nvPr/>
          </p:nvSpPr>
          <p:spPr>
            <a:xfrm>
              <a:off x="1681169" y="2253006"/>
              <a:ext cx="1610671" cy="443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100" dirty="0">
                  <a:solidFill>
                    <a:schemeClr val="tx1"/>
                  </a:solidFill>
                  <a:latin typeface="Candara" panose="020E0502030303020204" pitchFamily="34" charset="0"/>
                </a:rPr>
                <a:t>Virtual Filesystem (ShapeFS)</a:t>
              </a:r>
            </a:p>
          </p:txBody>
        </p:sp>
        <p:sp>
          <p:nvSpPr>
            <p:cNvPr id="62105" name="HostFSAppFiles_">
              <a:hlinkClick r:id="" action="ppaction://macro?name=HostRoot"/>
              <a:extLst>
                <a:ext uri="{FF2B5EF4-FFF2-40B4-BE49-F238E27FC236}">
                  <a16:creationId xmlns:a16="http://schemas.microsoft.com/office/drawing/2014/main" id="{749CE39B-0487-D839-45DF-B4FF298B1971}"/>
                </a:ext>
              </a:extLst>
            </p:cNvPr>
            <p:cNvSpPr/>
            <p:nvPr/>
          </p:nvSpPr>
          <p:spPr>
            <a:xfrm>
              <a:off x="1681169" y="2707146"/>
              <a:ext cx="1610671" cy="443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100" dirty="0">
                  <a:solidFill>
                    <a:schemeClr val="tx1"/>
                  </a:solidFill>
                  <a:latin typeface="Candara" panose="020E0502030303020204" pitchFamily="34" charset="0"/>
                </a:rPr>
                <a:t>Local Disk C: (Windows)</a:t>
              </a:r>
            </a:p>
          </p:txBody>
        </p:sp>
        <p:sp>
          <p:nvSpPr>
            <p:cNvPr id="62106" name="PropertiesAppFiles_">
              <a:extLst>
                <a:ext uri="{FF2B5EF4-FFF2-40B4-BE49-F238E27FC236}">
                  <a16:creationId xmlns:a16="http://schemas.microsoft.com/office/drawing/2014/main" id="{12F81C52-713B-1409-2FFF-5E50482E27D2}"/>
                </a:ext>
              </a:extLst>
            </p:cNvPr>
            <p:cNvSpPr txBox="1"/>
            <p:nvPr/>
          </p:nvSpPr>
          <p:spPr>
            <a:xfrm>
              <a:off x="1681169" y="3502152"/>
              <a:ext cx="161067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900" dirty="0">
                  <a:latin typeface="Candara" panose="020E0502030303020204" pitchFamily="34" charset="0"/>
                </a:rPr>
                <a:t>  </a:t>
              </a:r>
            </a:p>
          </p:txBody>
        </p:sp>
        <p:sp>
          <p:nvSpPr>
            <p:cNvPr id="62107" name="NextPageAppFiles_">
              <a:hlinkClick r:id="" action="ppaction://macro?name=FilesNextPage"/>
              <a:extLst>
                <a:ext uri="{FF2B5EF4-FFF2-40B4-BE49-F238E27FC236}">
                  <a16:creationId xmlns:a16="http://schemas.microsoft.com/office/drawing/2014/main" id="{5FB598D2-4E42-DF7C-7769-90C2772C15D9}"/>
                </a:ext>
              </a:extLst>
            </p:cNvPr>
            <p:cNvSpPr/>
            <p:nvPr/>
          </p:nvSpPr>
          <p:spPr>
            <a:xfrm>
              <a:off x="9425247" y="5688733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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62108" name="PrevPageAppFiles_">
              <a:hlinkClick r:id="" action="ppaction://macro?name=FilesLastPage"/>
              <a:extLst>
                <a:ext uri="{FF2B5EF4-FFF2-40B4-BE49-F238E27FC236}">
                  <a16:creationId xmlns:a16="http://schemas.microsoft.com/office/drawing/2014/main" id="{86A954C4-A97D-AD90-6982-F3AA8DD27108}"/>
                </a:ext>
              </a:extLst>
            </p:cNvPr>
            <p:cNvSpPr/>
            <p:nvPr/>
          </p:nvSpPr>
          <p:spPr>
            <a:xfrm>
              <a:off x="8942018" y="5685661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+mj-lt"/>
                  <a:sym typeface="Wingdings" panose="05000000000000000000" pitchFamily="2" charset="2"/>
                </a:rPr>
                <a:t></a:t>
              </a:r>
              <a:endParaRPr lang="et-EE" sz="1200" dirty="0">
                <a:latin typeface="+mj-lt"/>
              </a:endParaRPr>
            </a:p>
          </p:txBody>
        </p:sp>
        <p:sp>
          <p:nvSpPr>
            <p:cNvPr id="62109" name="SelectModeLabelAppFiles_">
              <a:extLst>
                <a:ext uri="{FF2B5EF4-FFF2-40B4-BE49-F238E27FC236}">
                  <a16:creationId xmlns:a16="http://schemas.microsoft.com/office/drawing/2014/main" id="{FF72E94F-5F15-44C4-CC1A-8B6B5584FB9A}"/>
                </a:ext>
              </a:extLst>
            </p:cNvPr>
            <p:cNvSpPr txBox="1"/>
            <p:nvPr/>
          </p:nvSpPr>
          <p:spPr>
            <a:xfrm>
              <a:off x="2094592" y="5304986"/>
              <a:ext cx="11275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latin typeface="Candara" panose="020E0502030303020204" pitchFamily="34" charset="0"/>
                </a:rPr>
                <a:t>Select mode</a:t>
              </a:r>
            </a:p>
          </p:txBody>
        </p:sp>
        <p:sp>
          <p:nvSpPr>
            <p:cNvPr id="62110" name="SelectModeCheckAppFiles_">
              <a:hlinkClick r:id="" action="ppaction://macro?name=CheckUncheckFileMan"/>
              <a:extLst>
                <a:ext uri="{FF2B5EF4-FFF2-40B4-BE49-F238E27FC236}">
                  <a16:creationId xmlns:a16="http://schemas.microsoft.com/office/drawing/2014/main" id="{34BA47EC-F678-C707-EFA5-2C0882367AAD}"/>
                </a:ext>
              </a:extLst>
            </p:cNvPr>
            <p:cNvSpPr/>
            <p:nvPr/>
          </p:nvSpPr>
          <p:spPr>
            <a:xfrm>
              <a:off x="1770226" y="5315556"/>
              <a:ext cx="263120" cy="26312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111" name="SelectedFileAppFIles_">
              <a:extLst>
                <a:ext uri="{FF2B5EF4-FFF2-40B4-BE49-F238E27FC236}">
                  <a16:creationId xmlns:a16="http://schemas.microsoft.com/office/drawing/2014/main" id="{907153AB-A879-FEDA-6054-02E525B098F1}"/>
                </a:ext>
              </a:extLst>
            </p:cNvPr>
            <p:cNvSpPr txBox="1"/>
            <p:nvPr/>
          </p:nvSpPr>
          <p:spPr>
            <a:xfrm>
              <a:off x="3312454" y="1930457"/>
              <a:ext cx="6566725" cy="107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00" dirty="0">
                  <a:latin typeface="Consolas" panose="020B0609020204030204" pitchFamily="49" charset="0"/>
                </a:rPr>
                <a:t>*</a:t>
              </a:r>
            </a:p>
          </p:txBody>
        </p:sp>
        <p:sp>
          <p:nvSpPr>
            <p:cNvPr id="62112" name="WindowAppFiles_">
              <a:extLst>
                <a:ext uri="{FF2B5EF4-FFF2-40B4-BE49-F238E27FC236}">
                  <a16:creationId xmlns:a16="http://schemas.microsoft.com/office/drawing/2014/main" id="{69C713F6-8377-AE0F-BCE1-9D5197EA99E7}"/>
                </a:ext>
              </a:extLst>
            </p:cNvPr>
            <p:cNvSpPr/>
            <p:nvPr/>
          </p:nvSpPr>
          <p:spPr>
            <a:xfrm>
              <a:off x="3291840" y="1920593"/>
              <a:ext cx="6597013" cy="3743576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00" b="0" i="0" u="none" strike="noStrike" kern="0" cap="none" spc="0" normalizeH="0" baseline="0" noProof="0" dirty="0">
                <a:ln w="38100">
                  <a:noFill/>
                </a:ln>
                <a:noFill/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113" name="NewDirAppFiles_">
              <a:hlinkClick r:id="" action="ppaction://macro?name=NewFolderHandler"/>
              <a:extLst>
                <a:ext uri="{FF2B5EF4-FFF2-40B4-BE49-F238E27FC236}">
                  <a16:creationId xmlns:a16="http://schemas.microsoft.com/office/drawing/2014/main" id="{E0FC139B-8FA3-24AF-F03A-8E096AE6AC2B}"/>
                </a:ext>
              </a:extLst>
            </p:cNvPr>
            <p:cNvSpPr/>
            <p:nvPr/>
          </p:nvSpPr>
          <p:spPr>
            <a:xfrm>
              <a:off x="1758865" y="4791996"/>
              <a:ext cx="144451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New dir.</a:t>
              </a:r>
            </a:p>
          </p:txBody>
        </p:sp>
        <p:sp>
          <p:nvSpPr>
            <p:cNvPr id="62114" name="RenameAppFiles_">
              <a:hlinkClick r:id="" action="ppaction://macro?name=RenameFileHandler"/>
              <a:extLst>
                <a:ext uri="{FF2B5EF4-FFF2-40B4-BE49-F238E27FC236}">
                  <a16:creationId xmlns:a16="http://schemas.microsoft.com/office/drawing/2014/main" id="{EB52E3ED-D4DD-725A-3CDA-0C69E1FB1A0F}"/>
                </a:ext>
              </a:extLst>
            </p:cNvPr>
            <p:cNvSpPr/>
            <p:nvPr/>
          </p:nvSpPr>
          <p:spPr>
            <a:xfrm>
              <a:off x="1753538" y="3294496"/>
              <a:ext cx="1446415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Rename</a:t>
              </a:r>
            </a:p>
          </p:txBody>
        </p:sp>
        <p:sp>
          <p:nvSpPr>
            <p:cNvPr id="62115" name="CopyAppFiles_">
              <a:hlinkClick r:id="" action="ppaction://macro?name=FilesAddToClipboard"/>
              <a:extLst>
                <a:ext uri="{FF2B5EF4-FFF2-40B4-BE49-F238E27FC236}">
                  <a16:creationId xmlns:a16="http://schemas.microsoft.com/office/drawing/2014/main" id="{67A231FB-D70B-341D-F1F0-100C571624CA}"/>
                </a:ext>
              </a:extLst>
            </p:cNvPr>
            <p:cNvSpPr/>
            <p:nvPr/>
          </p:nvSpPr>
          <p:spPr>
            <a:xfrm>
              <a:off x="1755441" y="3667566"/>
              <a:ext cx="1444513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Copy</a:t>
              </a:r>
            </a:p>
          </p:txBody>
        </p:sp>
        <p:sp>
          <p:nvSpPr>
            <p:cNvPr id="62116" name="PasteButtonAppFiles_">
              <a:hlinkClick r:id="" action="ppaction://macro?name=PasteFile"/>
              <a:extLst>
                <a:ext uri="{FF2B5EF4-FFF2-40B4-BE49-F238E27FC236}">
                  <a16:creationId xmlns:a16="http://schemas.microsoft.com/office/drawing/2014/main" id="{E94CA8F4-8A6F-8000-7206-CD806FBC2B8F}"/>
                </a:ext>
              </a:extLst>
            </p:cNvPr>
            <p:cNvSpPr/>
            <p:nvPr/>
          </p:nvSpPr>
          <p:spPr>
            <a:xfrm>
              <a:off x="1755442" y="4041290"/>
              <a:ext cx="1444514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Paste</a:t>
              </a:r>
            </a:p>
          </p:txBody>
        </p:sp>
        <p:sp>
          <p:nvSpPr>
            <p:cNvPr id="62117" name="DeleteAppFiles_">
              <a:hlinkClick r:id="" action="ppaction://macro?name=FilesDelete"/>
              <a:extLst>
                <a:ext uri="{FF2B5EF4-FFF2-40B4-BE49-F238E27FC236}">
                  <a16:creationId xmlns:a16="http://schemas.microsoft.com/office/drawing/2014/main" id="{7DB3E694-6EAF-A853-2A3F-58E03DB7E4D2}"/>
                </a:ext>
              </a:extLst>
            </p:cNvPr>
            <p:cNvSpPr/>
            <p:nvPr/>
          </p:nvSpPr>
          <p:spPr>
            <a:xfrm>
              <a:off x="1755442" y="4418272"/>
              <a:ext cx="1444515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Delete</a:t>
              </a:r>
            </a:p>
          </p:txBody>
        </p:sp>
        <p:sp>
          <p:nvSpPr>
            <p:cNvPr id="62118" name="HomeBackAppFiles_">
              <a:hlinkClick r:id="" action="ppaction://macro?name=GoHome"/>
              <a:extLst>
                <a:ext uri="{FF2B5EF4-FFF2-40B4-BE49-F238E27FC236}">
                  <a16:creationId xmlns:a16="http://schemas.microsoft.com/office/drawing/2014/main" id="{0FDF72C6-41B4-DD2E-FF98-C913757B0E93}"/>
                </a:ext>
              </a:extLst>
            </p:cNvPr>
            <p:cNvSpPr/>
            <p:nvPr/>
          </p:nvSpPr>
          <p:spPr>
            <a:xfrm>
              <a:off x="2735623" y="1482901"/>
              <a:ext cx="400146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sz="1200" dirty="0">
                <a:latin typeface="+mj-lt"/>
              </a:endParaRPr>
            </a:p>
          </p:txBody>
        </p:sp>
        <p:sp>
          <p:nvSpPr>
            <p:cNvPr id="62119" name="HomeAppFiles_">
              <a:hlinkClick r:id="" action="ppaction://macro?name=GoHome"/>
              <a:extLst>
                <a:ext uri="{FF2B5EF4-FFF2-40B4-BE49-F238E27FC236}">
                  <a16:creationId xmlns:a16="http://schemas.microsoft.com/office/drawing/2014/main" id="{00AC8917-EC65-4F75-91B0-589A9F41346C}"/>
                </a:ext>
              </a:extLst>
            </p:cNvPr>
            <p:cNvSpPr/>
            <p:nvPr/>
          </p:nvSpPr>
          <p:spPr>
            <a:xfrm>
              <a:off x="2863057" y="1535947"/>
              <a:ext cx="141380" cy="141380"/>
            </a:xfrm>
            <a:custGeom>
              <a:avLst/>
              <a:gdLst>
                <a:gd name="connsiteX0" fmla="*/ 155501 w 311002"/>
                <a:gd name="connsiteY0" fmla="*/ 0 h 311002"/>
                <a:gd name="connsiteX1" fmla="*/ 213814 w 311002"/>
                <a:gd name="connsiteY1" fmla="*/ 58313 h 311002"/>
                <a:gd name="connsiteX2" fmla="*/ 213814 w 311002"/>
                <a:gd name="connsiteY2" fmla="*/ 19437 h 311002"/>
                <a:gd name="connsiteX3" fmla="*/ 252689 w 311002"/>
                <a:gd name="connsiteY3" fmla="*/ 19437 h 311002"/>
                <a:gd name="connsiteX4" fmla="*/ 252689 w 311002"/>
                <a:gd name="connsiteY4" fmla="*/ 97188 h 311002"/>
                <a:gd name="connsiteX5" fmla="*/ 311002 w 311002"/>
                <a:gd name="connsiteY5" fmla="*/ 155501 h 311002"/>
                <a:gd name="connsiteX6" fmla="*/ 272127 w 311002"/>
                <a:gd name="connsiteY6" fmla="*/ 155501 h 311002"/>
                <a:gd name="connsiteX7" fmla="*/ 272127 w 311002"/>
                <a:gd name="connsiteY7" fmla="*/ 311002 h 311002"/>
                <a:gd name="connsiteX8" fmla="*/ 174939 w 311002"/>
                <a:gd name="connsiteY8" fmla="*/ 311002 h 311002"/>
                <a:gd name="connsiteX9" fmla="*/ 136063 w 311002"/>
                <a:gd name="connsiteY9" fmla="*/ 311002 h 311002"/>
                <a:gd name="connsiteX10" fmla="*/ 38875 w 311002"/>
                <a:gd name="connsiteY10" fmla="*/ 311002 h 311002"/>
                <a:gd name="connsiteX11" fmla="*/ 38875 w 311002"/>
                <a:gd name="connsiteY11" fmla="*/ 155501 h 311002"/>
                <a:gd name="connsiteX12" fmla="*/ 0 w 311002"/>
                <a:gd name="connsiteY12" fmla="*/ 155501 h 311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002" h="311002">
                  <a:moveTo>
                    <a:pt x="155501" y="0"/>
                  </a:moveTo>
                  <a:lnTo>
                    <a:pt x="213814" y="58313"/>
                  </a:lnTo>
                  <a:lnTo>
                    <a:pt x="213814" y="19437"/>
                  </a:lnTo>
                  <a:lnTo>
                    <a:pt x="252689" y="19437"/>
                  </a:lnTo>
                  <a:lnTo>
                    <a:pt x="252689" y="97188"/>
                  </a:lnTo>
                  <a:lnTo>
                    <a:pt x="311002" y="155501"/>
                  </a:lnTo>
                  <a:lnTo>
                    <a:pt x="272127" y="155501"/>
                  </a:lnTo>
                  <a:lnTo>
                    <a:pt x="272127" y="311002"/>
                  </a:lnTo>
                  <a:lnTo>
                    <a:pt x="174939" y="311002"/>
                  </a:lnTo>
                  <a:lnTo>
                    <a:pt x="136063" y="311002"/>
                  </a:lnTo>
                  <a:lnTo>
                    <a:pt x="38875" y="311002"/>
                  </a:lnTo>
                  <a:lnTo>
                    <a:pt x="38875" y="155501"/>
                  </a:lnTo>
                  <a:lnTo>
                    <a:pt x="0" y="155501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/>
            </a:p>
          </p:txBody>
        </p:sp>
      </p:grpSp>
      <p:grpSp>
        <p:nvGrpSpPr>
          <p:cNvPr id="61967" name="AppInputBox" hidden="1">
            <a:extLst>
              <a:ext uri="{FF2B5EF4-FFF2-40B4-BE49-F238E27FC236}">
                <a16:creationId xmlns:a16="http://schemas.microsoft.com/office/drawing/2014/main" id="{7DD85E3C-3400-F821-25D6-F549106A7A68}"/>
              </a:ext>
            </a:extLst>
          </p:cNvPr>
          <p:cNvGrpSpPr/>
          <p:nvPr/>
        </p:nvGrpSpPr>
        <p:grpSpPr>
          <a:xfrm>
            <a:off x="3892550" y="2223845"/>
            <a:ext cx="4406899" cy="1820254"/>
            <a:chOff x="3892550" y="2223845"/>
            <a:chExt cx="4406899" cy="1820254"/>
          </a:xfrm>
        </p:grpSpPr>
        <p:sp>
          <p:nvSpPr>
            <p:cNvPr id="61968" name="WindowFrameAppInputBox_">
              <a:extLst>
                <a:ext uri="{FF2B5EF4-FFF2-40B4-BE49-F238E27FC236}">
                  <a16:creationId xmlns:a16="http://schemas.microsoft.com/office/drawing/2014/main" id="{FEB71668-7502-E7FD-8D20-593EE6A75ECD}"/>
                </a:ext>
              </a:extLst>
            </p:cNvPr>
            <p:cNvSpPr/>
            <p:nvPr/>
          </p:nvSpPr>
          <p:spPr>
            <a:xfrm>
              <a:off x="3892550" y="2223845"/>
              <a:ext cx="4406899" cy="1820254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1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69" name="WindowAppInputBox_">
              <a:extLst>
                <a:ext uri="{FF2B5EF4-FFF2-40B4-BE49-F238E27FC236}">
                  <a16:creationId xmlns:a16="http://schemas.microsoft.com/office/drawing/2014/main" id="{46AEBF49-B6DE-3B12-BFB8-084A3647209F}"/>
                </a:ext>
              </a:extLst>
            </p:cNvPr>
            <p:cNvSpPr/>
            <p:nvPr/>
          </p:nvSpPr>
          <p:spPr>
            <a:xfrm>
              <a:off x="3979445" y="2515424"/>
              <a:ext cx="4191644" cy="1396700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lIns="46800" tIns="180000" rIns="46800"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Please enter a text value</a:t>
              </a: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1970" name="WindowTitleAppInputBox_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9CD8711B-6685-E43B-F442-9265B09E1B73}"/>
                </a:ext>
              </a:extLst>
            </p:cNvPr>
            <p:cNvSpPr txBox="1"/>
            <p:nvPr/>
          </p:nvSpPr>
          <p:spPr>
            <a:xfrm>
              <a:off x="3979445" y="2224343"/>
              <a:ext cx="36174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>
                  <a:solidFill>
                    <a:prstClr val="white"/>
                  </a:solidFill>
                  <a:latin typeface="+mj-lt"/>
                </a:rPr>
                <a:t>Presentator</a:t>
              </a:r>
              <a:endParaRPr lang="et-EE" sz="12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61971" name="CloseAppInputBox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13CF5C89-795E-5DFB-D7B3-E87920C5CC4C}"/>
                </a:ext>
              </a:extLst>
            </p:cNvPr>
            <p:cNvSpPr/>
            <p:nvPr/>
          </p:nvSpPr>
          <p:spPr>
            <a:xfrm>
              <a:off x="7613399" y="2223845"/>
              <a:ext cx="555309" cy="292226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1972" name="Shape6AppInputBox_">
              <a:hlinkClick r:id="" action="ppaction://macro?name=ConfirmInput"/>
              <a:extLst>
                <a:ext uri="{FF2B5EF4-FFF2-40B4-BE49-F238E27FC236}">
                  <a16:creationId xmlns:a16="http://schemas.microsoft.com/office/drawing/2014/main" id="{99AA25FA-7BFE-FA01-DF92-93B8A08F3AAC}"/>
                </a:ext>
              </a:extLst>
            </p:cNvPr>
            <p:cNvSpPr/>
            <p:nvPr/>
          </p:nvSpPr>
          <p:spPr>
            <a:xfrm>
              <a:off x="5576917" y="3480047"/>
              <a:ext cx="1038164" cy="320288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OK</a:t>
              </a:r>
            </a:p>
          </p:txBody>
        </p:sp>
        <p:sp>
          <p:nvSpPr>
            <p:cNvPr id="61973" name="AXTextBox1AppInputBox_">
              <a:extLst>
                <a:ext uri="{FF2B5EF4-FFF2-40B4-BE49-F238E27FC236}">
                  <a16:creationId xmlns:a16="http://schemas.microsoft.com/office/drawing/2014/main" id="{E2C66277-7582-4B33-871F-EF6F0EA75F44}"/>
                </a:ext>
              </a:extLst>
            </p:cNvPr>
            <p:cNvSpPr/>
            <p:nvPr/>
          </p:nvSpPr>
          <p:spPr>
            <a:xfrm>
              <a:off x="4133850" y="3000516"/>
              <a:ext cx="3886200" cy="320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grpSp>
        <p:nvGrpSpPr>
          <p:cNvPr id="24" name="AppHello" hidden="1">
            <a:extLst>
              <a:ext uri="{FF2B5EF4-FFF2-40B4-BE49-F238E27FC236}">
                <a16:creationId xmlns:a16="http://schemas.microsoft.com/office/drawing/2014/main" id="{C61080C0-2C51-1C1A-DE0D-76011435F791}"/>
              </a:ext>
            </a:extLst>
          </p:cNvPr>
          <p:cNvGrpSpPr/>
          <p:nvPr/>
        </p:nvGrpSpPr>
        <p:grpSpPr>
          <a:xfrm>
            <a:off x="3572727" y="1837944"/>
            <a:ext cx="4565466" cy="3199643"/>
            <a:chOff x="3572727" y="1837944"/>
            <a:chExt cx="4565466" cy="3199643"/>
          </a:xfrm>
        </p:grpSpPr>
        <p:sp>
          <p:nvSpPr>
            <p:cNvPr id="25" name="WindowFrameAppHello_" hidden="1">
              <a:extLst>
                <a:ext uri="{FF2B5EF4-FFF2-40B4-BE49-F238E27FC236}">
                  <a16:creationId xmlns:a16="http://schemas.microsoft.com/office/drawing/2014/main" id="{DA4E40C1-0B30-59F7-ADF5-B0F15868F512}"/>
                </a:ext>
              </a:extLst>
            </p:cNvPr>
            <p:cNvSpPr/>
            <p:nvPr/>
          </p:nvSpPr>
          <p:spPr>
            <a:xfrm>
              <a:off x="3572727" y="1837971"/>
              <a:ext cx="4565466" cy="3199616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50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75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26" name="WindowAppHello_" hidden="1">
              <a:extLst>
                <a:ext uri="{FF2B5EF4-FFF2-40B4-BE49-F238E27FC236}">
                  <a16:creationId xmlns:a16="http://schemas.microsoft.com/office/drawing/2014/main" id="{532961A7-9474-88C6-21B2-3B3EA08586D9}"/>
                </a:ext>
              </a:extLst>
            </p:cNvPr>
            <p:cNvSpPr/>
            <p:nvPr/>
          </p:nvSpPr>
          <p:spPr>
            <a:xfrm>
              <a:off x="3661403" y="2129549"/>
              <a:ext cx="4357129" cy="278970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4800" b="0" i="0" u="sng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Hello world!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t-EE" sz="4800" u="sng" kern="0" dirty="0">
                <a:ln w="38100">
                  <a:noFill/>
                </a:ln>
                <a:latin typeface="Candara" panose="020E0502030303020204" pitchFamily="34" charset="0"/>
              </a:endParaRPr>
            </a:p>
          </p:txBody>
        </p:sp>
        <p:sp>
          <p:nvSpPr>
            <p:cNvPr id="27" name="WindowTitleAppHello_" hidden="1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57ECE92E-8F43-E164-7676-0B9AEF21FE8E}"/>
                </a:ext>
              </a:extLst>
            </p:cNvPr>
            <p:cNvSpPr txBox="1"/>
            <p:nvPr/>
          </p:nvSpPr>
          <p:spPr>
            <a:xfrm>
              <a:off x="3661404" y="1847434"/>
              <a:ext cx="32473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Hello, world!</a:t>
              </a:r>
            </a:p>
          </p:txBody>
        </p:sp>
        <p:sp>
          <p:nvSpPr>
            <p:cNvPr id="28" name="CloseAppHello_" hidden="1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EC39A897-C3C5-EEDB-CE6C-ADE478E523F8}"/>
                </a:ext>
              </a:extLst>
            </p:cNvPr>
            <p:cNvSpPr/>
            <p:nvPr/>
          </p:nvSpPr>
          <p:spPr>
            <a:xfrm>
              <a:off x="7461694" y="1837944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29" name="HandleAppHello_" hidden="1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3FF335DB-3C77-CCD9-A541-52F605DF5544}"/>
                </a:ext>
              </a:extLst>
            </p:cNvPr>
            <p:cNvSpPr/>
            <p:nvPr/>
          </p:nvSpPr>
          <p:spPr>
            <a:xfrm>
              <a:off x="8027511" y="4935212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0" name="MinimizeAppHello_" hidden="1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3385050D-6DE2-0CC9-57E4-895823BE5EF1}"/>
                </a:ext>
              </a:extLst>
            </p:cNvPr>
            <p:cNvSpPr/>
            <p:nvPr/>
          </p:nvSpPr>
          <p:spPr>
            <a:xfrm>
              <a:off x="6902752" y="1838673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1" name="Smiley Face 84AppHello_" hidden="1">
              <a:extLst>
                <a:ext uri="{FF2B5EF4-FFF2-40B4-BE49-F238E27FC236}">
                  <a16:creationId xmlns:a16="http://schemas.microsoft.com/office/drawing/2014/main" id="{07514C2A-7CC5-BD3F-62B7-A68DF5073A10}"/>
                </a:ext>
              </a:extLst>
            </p:cNvPr>
            <p:cNvSpPr/>
            <p:nvPr/>
          </p:nvSpPr>
          <p:spPr>
            <a:xfrm>
              <a:off x="5495993" y="3634128"/>
              <a:ext cx="718933" cy="718933"/>
            </a:xfrm>
            <a:prstGeom prst="smileyFac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</p:grpSp>
      <p:grpSp>
        <p:nvGrpSpPr>
          <p:cNvPr id="62201" name="AppPresentator" hidden="1">
            <a:extLst>
              <a:ext uri="{FF2B5EF4-FFF2-40B4-BE49-F238E27FC236}">
                <a16:creationId xmlns:a16="http://schemas.microsoft.com/office/drawing/2014/main" id="{941AE1FA-A147-D869-51FE-95DE864E728C}"/>
              </a:ext>
            </a:extLst>
          </p:cNvPr>
          <p:cNvGrpSpPr/>
          <p:nvPr/>
        </p:nvGrpSpPr>
        <p:grpSpPr>
          <a:xfrm>
            <a:off x="1594274" y="1012082"/>
            <a:ext cx="8401947" cy="4653612"/>
            <a:chOff x="1594274" y="1012082"/>
            <a:chExt cx="8401947" cy="4653612"/>
          </a:xfrm>
        </p:grpSpPr>
        <p:sp>
          <p:nvSpPr>
            <p:cNvPr id="62202" name="WindowFrameAppPresentator_" hidden="1">
              <a:extLst>
                <a:ext uri="{FF2B5EF4-FFF2-40B4-BE49-F238E27FC236}">
                  <a16:creationId xmlns:a16="http://schemas.microsoft.com/office/drawing/2014/main" id="{F710B0CD-A31D-9E2C-9717-86D82DBFA073}"/>
                </a:ext>
              </a:extLst>
            </p:cNvPr>
            <p:cNvSpPr/>
            <p:nvPr/>
          </p:nvSpPr>
          <p:spPr>
            <a:xfrm>
              <a:off x="1594274" y="1015430"/>
              <a:ext cx="8401947" cy="4650264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203" name="WindowAppPresentator_" hidden="1">
              <a:extLst>
                <a:ext uri="{FF2B5EF4-FFF2-40B4-BE49-F238E27FC236}">
                  <a16:creationId xmlns:a16="http://schemas.microsoft.com/office/drawing/2014/main" id="{7434EAC5-796A-D0DA-24ED-5F4B5CC913CC}"/>
                </a:ext>
              </a:extLst>
            </p:cNvPr>
            <p:cNvSpPr/>
            <p:nvPr/>
          </p:nvSpPr>
          <p:spPr>
            <a:xfrm>
              <a:off x="1682818" y="1314740"/>
              <a:ext cx="8206035" cy="4231864"/>
            </a:xfrm>
            <a:prstGeom prst="rect">
              <a:avLst/>
            </a:prstGeom>
            <a:solidFill>
              <a:schemeClr val="accent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00" b="0" i="0" u="none" strike="noStrike" kern="0" cap="none" spc="0" normalizeH="0" baseline="0" noProof="0" dirty="0">
                <a:ln w="38100">
                  <a:solidFill>
                    <a:srgbClr val="FFFFFF"/>
                  </a:solidFill>
                </a:ln>
                <a:solidFill>
                  <a:srgbClr val="000000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204" name="WindowTitleAppPresentator_" hidden="1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B2BD1939-F715-1EDF-C0F7-93B90E0C2CD8}"/>
                </a:ext>
              </a:extLst>
            </p:cNvPr>
            <p:cNvSpPr txBox="1"/>
            <p:nvPr/>
          </p:nvSpPr>
          <p:spPr>
            <a:xfrm>
              <a:off x="1681169" y="1024893"/>
              <a:ext cx="7097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Candara" panose="020E0502030303020204" pitchFamily="34" charset="0"/>
                </a:rPr>
                <a:t>Presentator – Untitled presentation</a:t>
              </a:r>
            </a:p>
          </p:txBody>
        </p:sp>
        <p:sp>
          <p:nvSpPr>
            <p:cNvPr id="62205" name="CloseAppPresentator_" hidden="1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33684F4B-58DA-F9A7-E3E2-44C54E8A0FEB}"/>
                </a:ext>
              </a:extLst>
            </p:cNvPr>
            <p:cNvSpPr/>
            <p:nvPr/>
          </p:nvSpPr>
          <p:spPr>
            <a:xfrm>
              <a:off x="9333544" y="1012082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2206" name="HandleAppPresentator_" hidden="1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A346CA25-FDA9-CBC6-A62B-E67AC2B29053}"/>
                </a:ext>
              </a:extLst>
            </p:cNvPr>
            <p:cNvSpPr/>
            <p:nvPr/>
          </p:nvSpPr>
          <p:spPr>
            <a:xfrm>
              <a:off x="9888853" y="5527750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207" name="MinimizeAppPresentator_" hidden="1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75F48A54-FFC2-4C53-EA61-FE9C202AA56A}"/>
                </a:ext>
              </a:extLst>
            </p:cNvPr>
            <p:cNvSpPr/>
            <p:nvPr/>
          </p:nvSpPr>
          <p:spPr>
            <a:xfrm>
              <a:off x="8778234" y="1012082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208" name="Shape13AppPresentator_" hidden="1">
              <a:extLst>
                <a:ext uri="{FF2B5EF4-FFF2-40B4-BE49-F238E27FC236}">
                  <a16:creationId xmlns:a16="http://schemas.microsoft.com/office/drawing/2014/main" id="{61333E93-E67A-6ACF-97C3-8E54A0E2578C}"/>
                </a:ext>
              </a:extLst>
            </p:cNvPr>
            <p:cNvSpPr/>
            <p:nvPr/>
          </p:nvSpPr>
          <p:spPr>
            <a:xfrm>
              <a:off x="1681170" y="1314740"/>
              <a:ext cx="8207683" cy="99478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09" name="66*20*SW*Shape7AppPresentator_" hidden="1">
              <a:hlinkClick r:id="" action="ppaction://macro?name=ClearPresentationFile"/>
              <a:extLst>
                <a:ext uri="{FF2B5EF4-FFF2-40B4-BE49-F238E27FC236}">
                  <a16:creationId xmlns:a16="http://schemas.microsoft.com/office/drawing/2014/main" id="{B58C516A-5DD8-6BEC-1344-5E26CF464FCF}"/>
                </a:ext>
              </a:extLst>
            </p:cNvPr>
            <p:cNvSpPr/>
            <p:nvPr/>
          </p:nvSpPr>
          <p:spPr>
            <a:xfrm>
              <a:off x="1843154" y="1473548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New</a:t>
              </a:r>
            </a:p>
          </p:txBody>
        </p:sp>
        <p:sp>
          <p:nvSpPr>
            <p:cNvPr id="62210" name="66*20*NW*Shape10AppPresentator_" hidden="1">
              <a:hlinkClick r:id="" action="ppaction://macro?name=PresLaunchLoadMan"/>
              <a:extLst>
                <a:ext uri="{FF2B5EF4-FFF2-40B4-BE49-F238E27FC236}">
                  <a16:creationId xmlns:a16="http://schemas.microsoft.com/office/drawing/2014/main" id="{EF8E6036-6EA3-0C74-53DC-DB7E1428628A}"/>
                </a:ext>
              </a:extLst>
            </p:cNvPr>
            <p:cNvSpPr/>
            <p:nvPr/>
          </p:nvSpPr>
          <p:spPr>
            <a:xfrm>
              <a:off x="2781707" y="1473548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Open</a:t>
              </a:r>
            </a:p>
          </p:txBody>
        </p:sp>
        <p:sp>
          <p:nvSpPr>
            <p:cNvPr id="62211" name="66*20*NW*Shape11AppPresentator_" hidden="1">
              <a:hlinkClick r:id="" action="ppaction://macro?name=PresLaunchSaveMan"/>
              <a:extLst>
                <a:ext uri="{FF2B5EF4-FFF2-40B4-BE49-F238E27FC236}">
                  <a16:creationId xmlns:a16="http://schemas.microsoft.com/office/drawing/2014/main" id="{B821E60C-6D70-2792-8B09-D9179BC27D19}"/>
                </a:ext>
              </a:extLst>
            </p:cNvPr>
            <p:cNvSpPr/>
            <p:nvPr/>
          </p:nvSpPr>
          <p:spPr>
            <a:xfrm>
              <a:off x="3755892" y="1473548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Save</a:t>
              </a:r>
            </a:p>
          </p:txBody>
        </p:sp>
        <p:sp>
          <p:nvSpPr>
            <p:cNvPr id="62212" name="Shape15AppPresentator_" hidden="1">
              <a:extLst>
                <a:ext uri="{FF2B5EF4-FFF2-40B4-BE49-F238E27FC236}">
                  <a16:creationId xmlns:a16="http://schemas.microsoft.com/office/drawing/2014/main" id="{ED2C6A5B-CB0D-F830-EF2A-AF512FE7B21E}"/>
                </a:ext>
              </a:extLst>
            </p:cNvPr>
            <p:cNvSpPr/>
            <p:nvPr/>
          </p:nvSpPr>
          <p:spPr>
            <a:xfrm>
              <a:off x="1682262" y="5234843"/>
              <a:ext cx="8206590" cy="31757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400" dirty="0">
                  <a:solidFill>
                    <a:schemeClr val="tx1"/>
                  </a:solidFill>
                  <a:latin typeface="Candara" panose="020E0502030303020204" pitchFamily="34" charset="0"/>
                </a:rPr>
                <a:t>Slide 1</a:t>
              </a:r>
            </a:p>
          </p:txBody>
        </p:sp>
        <p:sp>
          <p:nvSpPr>
            <p:cNvPr id="62213" name="SlideAppPresentator_" hidden="1">
              <a:hlinkClick r:id="" action="ppaction://macro?name=ClearShape"/>
              <a:extLst>
                <a:ext uri="{FF2B5EF4-FFF2-40B4-BE49-F238E27FC236}">
                  <a16:creationId xmlns:a16="http://schemas.microsoft.com/office/drawing/2014/main" id="{C3763AC8-8069-C7C8-6A00-456E0AB7E903}"/>
                </a:ext>
              </a:extLst>
            </p:cNvPr>
            <p:cNvSpPr/>
            <p:nvPr/>
          </p:nvSpPr>
          <p:spPr>
            <a:xfrm>
              <a:off x="2212260" y="2468333"/>
              <a:ext cx="4471755" cy="25153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152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dirty="0"/>
            </a:p>
          </p:txBody>
        </p:sp>
        <p:sp>
          <p:nvSpPr>
            <p:cNvPr id="62214" name="RightAppPresentator_" hidden="1">
              <a:hlinkClick r:id="" action="ppaction://macro?name=ShpMoveRight"/>
              <a:extLst>
                <a:ext uri="{FF2B5EF4-FFF2-40B4-BE49-F238E27FC236}">
                  <a16:creationId xmlns:a16="http://schemas.microsoft.com/office/drawing/2014/main" id="{E0555D1B-5D4E-40F3-0CDF-1959022A1246}"/>
                </a:ext>
              </a:extLst>
            </p:cNvPr>
            <p:cNvSpPr/>
            <p:nvPr/>
          </p:nvSpPr>
          <p:spPr>
            <a:xfrm>
              <a:off x="2312821" y="1829968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--&gt;</a:t>
              </a:r>
            </a:p>
          </p:txBody>
        </p:sp>
        <p:sp>
          <p:nvSpPr>
            <p:cNvPr id="62215" name="LeftAppPresentator_" hidden="1">
              <a:hlinkClick r:id="" action="ppaction://macro?name=ShpMoveLeft"/>
              <a:extLst>
                <a:ext uri="{FF2B5EF4-FFF2-40B4-BE49-F238E27FC236}">
                  <a16:creationId xmlns:a16="http://schemas.microsoft.com/office/drawing/2014/main" id="{FE5DD962-02E4-7803-ADD2-1D7FD3A6E3D3}"/>
                </a:ext>
              </a:extLst>
            </p:cNvPr>
            <p:cNvSpPr/>
            <p:nvPr/>
          </p:nvSpPr>
          <p:spPr>
            <a:xfrm>
              <a:off x="1843154" y="1829968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&lt;--</a:t>
              </a:r>
            </a:p>
          </p:txBody>
        </p:sp>
        <p:sp>
          <p:nvSpPr>
            <p:cNvPr id="62216" name="UpAppPresentator_" hidden="1">
              <a:hlinkClick r:id="" action="ppaction://macro?name=ShpMoveUp"/>
              <a:extLst>
                <a:ext uri="{FF2B5EF4-FFF2-40B4-BE49-F238E27FC236}">
                  <a16:creationId xmlns:a16="http://schemas.microsoft.com/office/drawing/2014/main" id="{E14CC879-EF4B-5C68-1493-4C2BAE9F83DC}"/>
                </a:ext>
              </a:extLst>
            </p:cNvPr>
            <p:cNvSpPr/>
            <p:nvPr/>
          </p:nvSpPr>
          <p:spPr>
            <a:xfrm>
              <a:off x="2782488" y="1830325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500" b="1" dirty="0">
                  <a:latin typeface="Candara" panose="020E0502030303020204" pitchFamily="34" charset="0"/>
                </a:rPr>
                <a:t>/\</a:t>
              </a:r>
            </a:p>
            <a:p>
              <a:pPr algn="ctr"/>
              <a:r>
                <a:rPr lang="et-EE" sz="500" b="1" dirty="0">
                  <a:latin typeface="Candara" panose="020E0502030303020204" pitchFamily="34" charset="0"/>
                </a:rPr>
                <a:t>|</a:t>
              </a:r>
            </a:p>
          </p:txBody>
        </p:sp>
        <p:sp>
          <p:nvSpPr>
            <p:cNvPr id="62217" name="DownAppPresentator_" hidden="1">
              <a:hlinkClick r:id="" action="ppaction://macro?name=ShpMoveDown"/>
              <a:extLst>
                <a:ext uri="{FF2B5EF4-FFF2-40B4-BE49-F238E27FC236}">
                  <a16:creationId xmlns:a16="http://schemas.microsoft.com/office/drawing/2014/main" id="{0CC66526-6EBF-1FF4-EB1C-6299D99FE519}"/>
                </a:ext>
              </a:extLst>
            </p:cNvPr>
            <p:cNvSpPr/>
            <p:nvPr/>
          </p:nvSpPr>
          <p:spPr>
            <a:xfrm>
              <a:off x="3252155" y="1830321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500" b="1" dirty="0">
                  <a:latin typeface="Candara" panose="020E0502030303020204" pitchFamily="34" charset="0"/>
                </a:rPr>
                <a:t>|</a:t>
              </a:r>
            </a:p>
            <a:p>
              <a:pPr algn="ctr"/>
              <a:r>
                <a:rPr lang="et-EE" sz="500" b="1" dirty="0">
                  <a:latin typeface="Candara" panose="020E0502030303020204" pitchFamily="34" charset="0"/>
                </a:rPr>
                <a:t>\/</a:t>
              </a:r>
            </a:p>
          </p:txBody>
        </p:sp>
        <p:sp>
          <p:nvSpPr>
            <p:cNvPr id="62218" name="NextAppPresentator_" hidden="1">
              <a:hlinkClick r:id="" action="ppaction://macro?name=NextSlide"/>
              <a:extLst>
                <a:ext uri="{FF2B5EF4-FFF2-40B4-BE49-F238E27FC236}">
                  <a16:creationId xmlns:a16="http://schemas.microsoft.com/office/drawing/2014/main" id="{93E4F6AF-9AB1-4E45-CF1B-08C010C3A970}"/>
                </a:ext>
              </a:extLst>
            </p:cNvPr>
            <p:cNvSpPr/>
            <p:nvPr/>
          </p:nvSpPr>
          <p:spPr>
            <a:xfrm>
              <a:off x="9397702" y="5261723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--&gt;</a:t>
              </a:r>
            </a:p>
          </p:txBody>
        </p:sp>
        <p:sp>
          <p:nvSpPr>
            <p:cNvPr id="62219" name="PreviousAppPresentator_" hidden="1">
              <a:hlinkClick r:id="" action="ppaction://macro?name=PrevSlide"/>
              <a:extLst>
                <a:ext uri="{FF2B5EF4-FFF2-40B4-BE49-F238E27FC236}">
                  <a16:creationId xmlns:a16="http://schemas.microsoft.com/office/drawing/2014/main" id="{91796E64-A9AD-A158-FDEF-1BB36234E03B}"/>
                </a:ext>
              </a:extLst>
            </p:cNvPr>
            <p:cNvSpPr/>
            <p:nvPr/>
          </p:nvSpPr>
          <p:spPr>
            <a:xfrm>
              <a:off x="8928035" y="5261723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&lt;--</a:t>
              </a:r>
            </a:p>
          </p:txBody>
        </p:sp>
        <p:sp>
          <p:nvSpPr>
            <p:cNvPr id="62220" name="66*20*NW*ShowButtonAppPresentator_" hidden="1">
              <a:hlinkClick r:id="" action="ppaction://macro?name=StartShow"/>
              <a:extLst>
                <a:ext uri="{FF2B5EF4-FFF2-40B4-BE49-F238E27FC236}">
                  <a16:creationId xmlns:a16="http://schemas.microsoft.com/office/drawing/2014/main" id="{78B8DBFB-C5A9-83FD-6B46-53C9851D6D65}"/>
                </a:ext>
              </a:extLst>
            </p:cNvPr>
            <p:cNvSpPr/>
            <p:nvPr/>
          </p:nvSpPr>
          <p:spPr>
            <a:xfrm>
              <a:off x="4728050" y="1473548"/>
              <a:ext cx="84048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Show</a:t>
              </a:r>
            </a:p>
          </p:txBody>
        </p:sp>
        <p:sp>
          <p:nvSpPr>
            <p:cNvPr id="62221" name="DeleteAppPresentator_" hidden="1">
              <a:hlinkClick r:id="" action="ppaction://macro?name=ShpDelFromSld"/>
              <a:extLst>
                <a:ext uri="{FF2B5EF4-FFF2-40B4-BE49-F238E27FC236}">
                  <a16:creationId xmlns:a16="http://schemas.microsoft.com/office/drawing/2014/main" id="{858392EC-A23C-D587-36D4-2F2C28F07B6C}"/>
                </a:ext>
              </a:extLst>
            </p:cNvPr>
            <p:cNvSpPr/>
            <p:nvPr/>
          </p:nvSpPr>
          <p:spPr>
            <a:xfrm>
              <a:off x="3756420" y="1829968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2222" name="DeleteSlideAppPresentator_" hidden="1">
              <a:hlinkClick r:id="" action="ppaction://macro?name=DelSlide"/>
              <a:extLst>
                <a:ext uri="{FF2B5EF4-FFF2-40B4-BE49-F238E27FC236}">
                  <a16:creationId xmlns:a16="http://schemas.microsoft.com/office/drawing/2014/main" id="{9C743336-7B13-F036-0073-B6E0522DE8E9}"/>
                </a:ext>
              </a:extLst>
            </p:cNvPr>
            <p:cNvSpPr/>
            <p:nvPr/>
          </p:nvSpPr>
          <p:spPr>
            <a:xfrm>
              <a:off x="8436884" y="5261723"/>
              <a:ext cx="417369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62223" name="SidebarAppPresentator_" hidden="1">
              <a:extLst>
                <a:ext uri="{FF2B5EF4-FFF2-40B4-BE49-F238E27FC236}">
                  <a16:creationId xmlns:a16="http://schemas.microsoft.com/office/drawing/2014/main" id="{0739B1A3-CFBD-FCA3-F482-42D786ED82AB}"/>
                </a:ext>
              </a:extLst>
            </p:cNvPr>
            <p:cNvSpPr/>
            <p:nvPr/>
          </p:nvSpPr>
          <p:spPr>
            <a:xfrm>
              <a:off x="7201264" y="2309525"/>
              <a:ext cx="2687589" cy="2924796"/>
            </a:xfrm>
            <a:prstGeom prst="rect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t-EE" sz="1200" dirty="0">
                  <a:solidFill>
                    <a:schemeClr val="tx1"/>
                  </a:solidFill>
                  <a:latin typeface="Candara" panose="020E0502030303020204" pitchFamily="34" charset="0"/>
                </a:rPr>
                <a:t>Shapes</a:t>
              </a: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  <a:p>
              <a:endParaRPr lang="et-EE" sz="1200" dirty="0">
                <a:solidFill>
                  <a:schemeClr val="tx1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62224" name="ColorAppPresentator_" hidden="1">
              <a:hlinkClick r:id="" action="ppaction://macro?name=PresChangecolor"/>
              <a:extLst>
                <a:ext uri="{FF2B5EF4-FFF2-40B4-BE49-F238E27FC236}">
                  <a16:creationId xmlns:a16="http://schemas.microsoft.com/office/drawing/2014/main" id="{2192E452-BDBB-7128-FE15-05F80D454D0C}"/>
                </a:ext>
              </a:extLst>
            </p:cNvPr>
            <p:cNvSpPr/>
            <p:nvPr/>
          </p:nvSpPr>
          <p:spPr>
            <a:xfrm>
              <a:off x="5431625" y="1829968"/>
              <a:ext cx="253529" cy="25352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25" name="ModeSelectAppPresentator_" hidden="1">
              <a:hlinkClick r:id="" action="ppaction://macro?name=ToggleMode"/>
              <a:extLst>
                <a:ext uri="{FF2B5EF4-FFF2-40B4-BE49-F238E27FC236}">
                  <a16:creationId xmlns:a16="http://schemas.microsoft.com/office/drawing/2014/main" id="{0A8A4E63-8BAA-20D1-5D77-8965FB8F5469}"/>
                </a:ext>
              </a:extLst>
            </p:cNvPr>
            <p:cNvSpPr/>
            <p:nvPr/>
          </p:nvSpPr>
          <p:spPr>
            <a:xfrm>
              <a:off x="4256391" y="1829968"/>
              <a:ext cx="1069132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100" dirty="0">
                  <a:latin typeface="Candara" panose="020E0502030303020204" pitchFamily="34" charset="0"/>
                </a:rPr>
                <a:t>Mode: Move</a:t>
              </a:r>
            </a:p>
          </p:txBody>
        </p:sp>
        <p:sp>
          <p:nvSpPr>
            <p:cNvPr id="62226" name="Rectangle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2EBEDE78-8B6A-26FA-B336-31CF1F5EC0FE}"/>
                </a:ext>
              </a:extLst>
            </p:cNvPr>
            <p:cNvSpPr/>
            <p:nvPr/>
          </p:nvSpPr>
          <p:spPr>
            <a:xfrm>
              <a:off x="7377044" y="2688578"/>
              <a:ext cx="408208" cy="40820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27" name="Oval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DB850783-1C28-1996-325D-3EA1F855F1D1}"/>
                </a:ext>
              </a:extLst>
            </p:cNvPr>
            <p:cNvSpPr/>
            <p:nvPr/>
          </p:nvSpPr>
          <p:spPr>
            <a:xfrm>
              <a:off x="7876714" y="2688578"/>
              <a:ext cx="408208" cy="4082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28" name="ICantSpellItTriangle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351B8D6D-63F4-E0C6-CF74-13A0D39B2FF8}"/>
                </a:ext>
              </a:extLst>
            </p:cNvPr>
            <p:cNvSpPr/>
            <p:nvPr/>
          </p:nvSpPr>
          <p:spPr>
            <a:xfrm>
              <a:off x="8374799" y="2681678"/>
              <a:ext cx="408208" cy="408208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29" name="RoundRect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0FB42F11-5064-21BD-0340-8B20A4FFBFF5}"/>
                </a:ext>
              </a:extLst>
            </p:cNvPr>
            <p:cNvSpPr/>
            <p:nvPr/>
          </p:nvSpPr>
          <p:spPr>
            <a:xfrm>
              <a:off x="8872884" y="2688421"/>
              <a:ext cx="408208" cy="408208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0" name="CutOpposites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B7F961DB-001B-A057-2592-2349C15DC748}"/>
                </a:ext>
              </a:extLst>
            </p:cNvPr>
            <p:cNvSpPr/>
            <p:nvPr/>
          </p:nvSpPr>
          <p:spPr>
            <a:xfrm>
              <a:off x="9372554" y="2688421"/>
              <a:ext cx="408208" cy="408208"/>
            </a:xfrm>
            <a:prstGeom prst="snip2Diag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1" name="Teardrop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1A432F7C-7B63-970A-7C97-E7E02224DC09}"/>
                </a:ext>
              </a:extLst>
            </p:cNvPr>
            <p:cNvSpPr/>
            <p:nvPr/>
          </p:nvSpPr>
          <p:spPr>
            <a:xfrm>
              <a:off x="7377044" y="3205321"/>
              <a:ext cx="408208" cy="408208"/>
            </a:xfrm>
            <a:prstGeom prst="teardrop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2" name="S7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4EB734C2-CE8F-7710-D1F2-BD4FB8A8BE86}"/>
                </a:ext>
              </a:extLst>
            </p:cNvPr>
            <p:cNvSpPr/>
            <p:nvPr/>
          </p:nvSpPr>
          <p:spPr>
            <a:xfrm>
              <a:off x="7876714" y="3206526"/>
              <a:ext cx="408208" cy="408208"/>
            </a:xfrm>
            <a:prstGeom prst="parallelogram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3" name="S8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94880AC4-FB45-2A07-8320-BB4276D3F152}"/>
                </a:ext>
              </a:extLst>
            </p:cNvPr>
            <p:cNvSpPr/>
            <p:nvPr/>
          </p:nvSpPr>
          <p:spPr>
            <a:xfrm>
              <a:off x="8374799" y="3203973"/>
              <a:ext cx="408208" cy="408208"/>
            </a:xfrm>
            <a:prstGeom prst="trapezoid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4" name="Bestagon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0B771D94-501F-A27C-7071-9EB8869D2D98}"/>
                </a:ext>
              </a:extLst>
            </p:cNvPr>
            <p:cNvSpPr/>
            <p:nvPr/>
          </p:nvSpPr>
          <p:spPr>
            <a:xfrm>
              <a:off x="8872884" y="3203973"/>
              <a:ext cx="408208" cy="408208"/>
            </a:xfrm>
            <a:prstGeom prst="hexag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5" name="Arrow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E9AEF041-0C09-0ED9-DCF1-426C9495902C}"/>
                </a:ext>
              </a:extLst>
            </p:cNvPr>
            <p:cNvSpPr/>
            <p:nvPr/>
          </p:nvSpPr>
          <p:spPr>
            <a:xfrm>
              <a:off x="9372955" y="3203973"/>
              <a:ext cx="408208" cy="408208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6" name="DoubleArrow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03E0BB04-471D-046A-C491-F5E7D96D0648}"/>
                </a:ext>
              </a:extLst>
            </p:cNvPr>
            <p:cNvSpPr/>
            <p:nvPr/>
          </p:nvSpPr>
          <p:spPr>
            <a:xfrm>
              <a:off x="7373806" y="3740173"/>
              <a:ext cx="408208" cy="408208"/>
            </a:xfrm>
            <a:prstGeom prst="left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7" name="CurvedArrow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54CDDCEC-275A-0FB6-93F0-C7AD5C9824DD}"/>
                </a:ext>
              </a:extLst>
            </p:cNvPr>
            <p:cNvSpPr/>
            <p:nvPr/>
          </p:nvSpPr>
          <p:spPr>
            <a:xfrm>
              <a:off x="7855245" y="3734364"/>
              <a:ext cx="408208" cy="408208"/>
            </a:xfrm>
            <a:prstGeom prst="curved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8" name="BubbleRoundRect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ACC27C07-EEF0-2E46-AB60-05C82CCFA4B3}"/>
                </a:ext>
              </a:extLst>
            </p:cNvPr>
            <p:cNvSpPr/>
            <p:nvPr/>
          </p:nvSpPr>
          <p:spPr>
            <a:xfrm>
              <a:off x="8374799" y="3734364"/>
              <a:ext cx="408208" cy="408208"/>
            </a:xfrm>
            <a:prstGeom prst="wedgeRoundRect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39" name="OvalBubble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5A1338E4-6B4A-796F-3E08-6DF37D6B97C8}"/>
                </a:ext>
              </a:extLst>
            </p:cNvPr>
            <p:cNvSpPr/>
            <p:nvPr/>
          </p:nvSpPr>
          <p:spPr>
            <a:xfrm>
              <a:off x="8885209" y="3734364"/>
              <a:ext cx="408208" cy="408208"/>
            </a:xfrm>
            <a:prstGeom prst="wedgeEllipse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40" name="ThoughtBubble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104FFADD-D8AC-2AFD-5F51-E209633E4354}"/>
                </a:ext>
              </a:extLst>
            </p:cNvPr>
            <p:cNvSpPr/>
            <p:nvPr/>
          </p:nvSpPr>
          <p:spPr>
            <a:xfrm>
              <a:off x="9372554" y="3734364"/>
              <a:ext cx="408208" cy="408208"/>
            </a:xfrm>
            <a:prstGeom prst="cloudCallo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41" name="Sun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FB66D212-571D-6885-3188-ABBB0087CCFF}"/>
                </a:ext>
              </a:extLst>
            </p:cNvPr>
            <p:cNvSpPr/>
            <p:nvPr/>
          </p:nvSpPr>
          <p:spPr>
            <a:xfrm>
              <a:off x="7373806" y="4275025"/>
              <a:ext cx="408208" cy="408208"/>
            </a:xfrm>
            <a:prstGeom prst="su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42" name="Moon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EECA7296-8475-7C36-FEC1-20A0A5BF49A0}"/>
                </a:ext>
              </a:extLst>
            </p:cNvPr>
            <p:cNvSpPr/>
            <p:nvPr/>
          </p:nvSpPr>
          <p:spPr>
            <a:xfrm>
              <a:off x="7921664" y="4275025"/>
              <a:ext cx="275370" cy="408208"/>
            </a:xfrm>
            <a:prstGeom prst="mo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43" name="Star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6423E6B5-C505-183B-3906-021088918C6A}"/>
                </a:ext>
              </a:extLst>
            </p:cNvPr>
            <p:cNvSpPr/>
            <p:nvPr/>
          </p:nvSpPr>
          <p:spPr>
            <a:xfrm>
              <a:off x="8374799" y="4275025"/>
              <a:ext cx="408208" cy="408208"/>
            </a:xfrm>
            <a:prstGeom prst="star5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44" name="Cube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1B79CC5C-229C-0023-2B1B-8E808F92372E}"/>
                </a:ext>
              </a:extLst>
            </p:cNvPr>
            <p:cNvSpPr/>
            <p:nvPr/>
          </p:nvSpPr>
          <p:spPr>
            <a:xfrm>
              <a:off x="8869372" y="4275025"/>
              <a:ext cx="408208" cy="408208"/>
            </a:xfrm>
            <a:prstGeom prst="cub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45" name="ScrollAppPresentator_" hidden="1">
              <a:hlinkClick r:id="" action="ppaction://macro?name=AddShape"/>
              <a:extLst>
                <a:ext uri="{FF2B5EF4-FFF2-40B4-BE49-F238E27FC236}">
                  <a16:creationId xmlns:a16="http://schemas.microsoft.com/office/drawing/2014/main" id="{81B32EDE-7CC9-CA5E-CEB9-AD682237EA7E}"/>
                </a:ext>
              </a:extLst>
            </p:cNvPr>
            <p:cNvSpPr/>
            <p:nvPr/>
          </p:nvSpPr>
          <p:spPr>
            <a:xfrm>
              <a:off x="9363945" y="4275025"/>
              <a:ext cx="408208" cy="408208"/>
            </a:xfrm>
            <a:prstGeom prst="verticalScroll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46" name="Color2AppPresentator_" hidden="1">
              <a:hlinkClick r:id="" action="ppaction://macro?name=PresChangecolor"/>
              <a:extLst>
                <a:ext uri="{FF2B5EF4-FFF2-40B4-BE49-F238E27FC236}">
                  <a16:creationId xmlns:a16="http://schemas.microsoft.com/office/drawing/2014/main" id="{3E389911-0C0F-3289-7967-2BFD7D177168}"/>
                </a:ext>
              </a:extLst>
            </p:cNvPr>
            <p:cNvSpPr/>
            <p:nvPr/>
          </p:nvSpPr>
          <p:spPr>
            <a:xfrm>
              <a:off x="5755113" y="1831056"/>
              <a:ext cx="253529" cy="2535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247" name="ShapeSelAppPresentator_" hidden="1">
              <a:extLst>
                <a:ext uri="{FF2B5EF4-FFF2-40B4-BE49-F238E27FC236}">
                  <a16:creationId xmlns:a16="http://schemas.microsoft.com/office/drawing/2014/main" id="{B153C8D7-4DD3-9F3A-4CC2-DA43A5FA1A69}"/>
                </a:ext>
              </a:extLst>
            </p:cNvPr>
            <p:cNvSpPr txBox="1"/>
            <p:nvPr/>
          </p:nvSpPr>
          <p:spPr>
            <a:xfrm>
              <a:off x="2550785" y="5259062"/>
              <a:ext cx="580529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t-EE" sz="1100" dirty="0">
                  <a:latin typeface="Consolas" panose="020B0609020204030204" pitchFamily="49" charset="0"/>
                </a:rPr>
                <a:t>void</a:t>
              </a:r>
            </a:p>
          </p:txBody>
        </p:sp>
        <p:sp>
          <p:nvSpPr>
            <p:cNvPr id="62248" name="TextEditAppPresentator_" hidden="1">
              <a:hlinkClick r:id="" action="ppaction://macro?name=PresLaunchTextEdit"/>
              <a:extLst>
                <a:ext uri="{FF2B5EF4-FFF2-40B4-BE49-F238E27FC236}">
                  <a16:creationId xmlns:a16="http://schemas.microsoft.com/office/drawing/2014/main" id="{30AB058C-28B9-2541-0894-F4F913F5BBAD}"/>
                </a:ext>
              </a:extLst>
            </p:cNvPr>
            <p:cNvSpPr/>
            <p:nvPr/>
          </p:nvSpPr>
          <p:spPr>
            <a:xfrm>
              <a:off x="8399366" y="1829387"/>
              <a:ext cx="1320077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Add/Modify text</a:t>
              </a:r>
            </a:p>
          </p:txBody>
        </p:sp>
        <p:sp>
          <p:nvSpPr>
            <p:cNvPr id="62249" name="FontPlusAppPresentator_" hidden="1">
              <a:hlinkClick r:id="" action="ppaction://macro?name=PresFontPlus"/>
              <a:extLst>
                <a:ext uri="{FF2B5EF4-FFF2-40B4-BE49-F238E27FC236}">
                  <a16:creationId xmlns:a16="http://schemas.microsoft.com/office/drawing/2014/main" id="{7FFC1765-7C97-7F4C-76F6-BA57C26740AD}"/>
                </a:ext>
              </a:extLst>
            </p:cNvPr>
            <p:cNvSpPr/>
            <p:nvPr/>
          </p:nvSpPr>
          <p:spPr>
            <a:xfrm>
              <a:off x="7672338" y="1831056"/>
              <a:ext cx="249326" cy="251372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+</a:t>
              </a:r>
            </a:p>
          </p:txBody>
        </p:sp>
        <p:sp>
          <p:nvSpPr>
            <p:cNvPr id="62250" name="FontMinusAppPresentator_" hidden="1">
              <a:hlinkClick r:id="" action="ppaction://macro?name=PresFontMinus"/>
              <a:extLst>
                <a:ext uri="{FF2B5EF4-FFF2-40B4-BE49-F238E27FC236}">
                  <a16:creationId xmlns:a16="http://schemas.microsoft.com/office/drawing/2014/main" id="{D7CDFF3B-4725-6F91-7E44-0F612FC65920}"/>
                </a:ext>
              </a:extLst>
            </p:cNvPr>
            <p:cNvSpPr/>
            <p:nvPr/>
          </p:nvSpPr>
          <p:spPr>
            <a:xfrm>
              <a:off x="7392455" y="1828909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-</a:t>
              </a:r>
            </a:p>
          </p:txBody>
        </p:sp>
        <p:sp>
          <p:nvSpPr>
            <p:cNvPr id="62251" name="FontButtonAppPresentator_" hidden="1">
              <a:hlinkClick r:id="" action="ppaction://macro?name=PresToggleFont"/>
              <a:extLst>
                <a:ext uri="{FF2B5EF4-FFF2-40B4-BE49-F238E27FC236}">
                  <a16:creationId xmlns:a16="http://schemas.microsoft.com/office/drawing/2014/main" id="{8F3D1831-F055-C6CD-6444-4172B867005E}"/>
                </a:ext>
              </a:extLst>
            </p:cNvPr>
            <p:cNvSpPr/>
            <p:nvPr/>
          </p:nvSpPr>
          <p:spPr>
            <a:xfrm>
              <a:off x="6766651" y="1828899"/>
              <a:ext cx="551218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Font</a:t>
              </a:r>
            </a:p>
          </p:txBody>
        </p:sp>
        <p:sp>
          <p:nvSpPr>
            <p:cNvPr id="62252" name="BoldButtonAppPresentator_" hidden="1">
              <a:hlinkClick r:id="" action="ppaction://macro?name=PresToggleBold"/>
              <a:extLst>
                <a:ext uri="{FF2B5EF4-FFF2-40B4-BE49-F238E27FC236}">
                  <a16:creationId xmlns:a16="http://schemas.microsoft.com/office/drawing/2014/main" id="{B817BA66-0A41-5845-01DA-613FBD69B3A7}"/>
                </a:ext>
              </a:extLst>
            </p:cNvPr>
            <p:cNvSpPr/>
            <p:nvPr/>
          </p:nvSpPr>
          <p:spPr>
            <a:xfrm>
              <a:off x="6769543" y="1448822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b="1" dirty="0">
                  <a:latin typeface="Candara" panose="020E0502030303020204" pitchFamily="34" charset="0"/>
                </a:rPr>
                <a:t>B</a:t>
              </a:r>
            </a:p>
          </p:txBody>
        </p:sp>
        <p:sp>
          <p:nvSpPr>
            <p:cNvPr id="62253" name="ItalicButtonAppPresentator_" hidden="1">
              <a:hlinkClick r:id="" action="ppaction://macro?name=PresToggleItalic"/>
              <a:extLst>
                <a:ext uri="{FF2B5EF4-FFF2-40B4-BE49-F238E27FC236}">
                  <a16:creationId xmlns:a16="http://schemas.microsoft.com/office/drawing/2014/main" id="{AF9A2279-0659-847C-606C-358E8DA8F58E}"/>
                </a:ext>
              </a:extLst>
            </p:cNvPr>
            <p:cNvSpPr/>
            <p:nvPr/>
          </p:nvSpPr>
          <p:spPr>
            <a:xfrm>
              <a:off x="7076208" y="1448050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i="1" dirty="0">
                  <a:latin typeface="Candara" panose="020E0502030303020204" pitchFamily="34" charset="0"/>
                </a:rPr>
                <a:t>I</a:t>
              </a:r>
            </a:p>
          </p:txBody>
        </p:sp>
        <p:sp>
          <p:nvSpPr>
            <p:cNvPr id="62254" name="UnderlineButtonAppPresentator_" hidden="1">
              <a:hlinkClick r:id="" action="ppaction://macro?name=PresToggleUnderline"/>
              <a:extLst>
                <a:ext uri="{FF2B5EF4-FFF2-40B4-BE49-F238E27FC236}">
                  <a16:creationId xmlns:a16="http://schemas.microsoft.com/office/drawing/2014/main" id="{84ACF4E8-3157-249F-0C5A-2610E549F816}"/>
                </a:ext>
              </a:extLst>
            </p:cNvPr>
            <p:cNvSpPr/>
            <p:nvPr/>
          </p:nvSpPr>
          <p:spPr>
            <a:xfrm>
              <a:off x="7380881" y="1451093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u="sng" dirty="0">
                  <a:latin typeface="Candara" panose="020E0502030303020204" pitchFamily="34" charset="0"/>
                </a:rPr>
                <a:t>U</a:t>
              </a:r>
            </a:p>
          </p:txBody>
        </p:sp>
        <p:sp>
          <p:nvSpPr>
            <p:cNvPr id="62255" name="ALeftButtonAppPresentator_" hidden="1">
              <a:hlinkClick r:id="" action="ppaction://macro?name=PresAlignLeft"/>
              <a:extLst>
                <a:ext uri="{FF2B5EF4-FFF2-40B4-BE49-F238E27FC236}">
                  <a16:creationId xmlns:a16="http://schemas.microsoft.com/office/drawing/2014/main" id="{896053C8-404B-FD52-6BE2-F2D505DC9882}"/>
                </a:ext>
              </a:extLst>
            </p:cNvPr>
            <p:cNvSpPr/>
            <p:nvPr/>
          </p:nvSpPr>
          <p:spPr>
            <a:xfrm>
              <a:off x="8843971" y="1450401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0" bIns="0" rtlCol="0" anchor="ctr"/>
            <a:lstStyle/>
            <a:p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r>
                <a:rPr lang="et-EE" sz="300" b="1" dirty="0">
                  <a:latin typeface="Candara" panose="020E0502030303020204" pitchFamily="34" charset="0"/>
                </a:rPr>
                <a:t> </a:t>
              </a:r>
            </a:p>
          </p:txBody>
        </p:sp>
        <p:sp>
          <p:nvSpPr>
            <p:cNvPr id="62256" name="ACenterButtonAppPresentator_" hidden="1">
              <a:hlinkClick r:id="" action="ppaction://macro?name=PresAlignCenter"/>
              <a:extLst>
                <a:ext uri="{FF2B5EF4-FFF2-40B4-BE49-F238E27FC236}">
                  <a16:creationId xmlns:a16="http://schemas.microsoft.com/office/drawing/2014/main" id="{1CE5B01B-4978-0D2D-C5E8-AA2FCC098DF0}"/>
                </a:ext>
              </a:extLst>
            </p:cNvPr>
            <p:cNvSpPr/>
            <p:nvPr/>
          </p:nvSpPr>
          <p:spPr>
            <a:xfrm>
              <a:off x="9157840" y="1450848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" rIns="0" bIns="0" rtlCol="0" anchor="ctr"/>
            <a:lstStyle/>
            <a:p>
              <a:pPr algn="ct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ct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ct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ctr"/>
              <a:r>
                <a:rPr lang="et-EE" sz="300" b="1" dirty="0">
                  <a:latin typeface="Candara" panose="020E0502030303020204" pitchFamily="34" charset="0"/>
                </a:rPr>
                <a:t> </a:t>
              </a:r>
            </a:p>
          </p:txBody>
        </p:sp>
        <p:sp>
          <p:nvSpPr>
            <p:cNvPr id="62257" name="ARightButtonAppPresentator_" hidden="1">
              <a:hlinkClick r:id="" action="ppaction://macro?name=PresAlignRight"/>
              <a:extLst>
                <a:ext uri="{FF2B5EF4-FFF2-40B4-BE49-F238E27FC236}">
                  <a16:creationId xmlns:a16="http://schemas.microsoft.com/office/drawing/2014/main" id="{D94B0EC5-964E-0D65-B128-59B2F9BA216A}"/>
                </a:ext>
              </a:extLst>
            </p:cNvPr>
            <p:cNvSpPr/>
            <p:nvPr/>
          </p:nvSpPr>
          <p:spPr>
            <a:xfrm>
              <a:off x="9455309" y="1450401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18000" rIns="18000" bIns="0" rtlCol="0" anchor="ctr"/>
            <a:lstStyle/>
            <a:p>
              <a:pPr algn="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r"/>
              <a:r>
                <a:rPr lang="et-EE" sz="300" b="1" dirty="0">
                  <a:latin typeface="Candara" panose="020E0502030303020204" pitchFamily="34" charset="0"/>
                </a:rPr>
                <a:t> ____</a:t>
              </a:r>
            </a:p>
            <a:p>
              <a:pPr algn="r"/>
              <a:r>
                <a:rPr lang="et-EE" sz="300" b="1" dirty="0">
                  <a:latin typeface="Candara" panose="020E0502030303020204" pitchFamily="34" charset="0"/>
                </a:rPr>
                <a:t> </a:t>
              </a:r>
            </a:p>
          </p:txBody>
        </p:sp>
        <p:sp>
          <p:nvSpPr>
            <p:cNvPr id="62258" name="ShadowButtonAppPresentator_" hidden="1">
              <a:hlinkClick r:id="" action="ppaction://macro?name=PresToggleShadow"/>
              <a:extLst>
                <a:ext uri="{FF2B5EF4-FFF2-40B4-BE49-F238E27FC236}">
                  <a16:creationId xmlns:a16="http://schemas.microsoft.com/office/drawing/2014/main" id="{3BDB14AC-4C57-640A-4018-FCD1CBD314B6}"/>
                </a:ext>
              </a:extLst>
            </p:cNvPr>
            <p:cNvSpPr/>
            <p:nvPr/>
          </p:nvSpPr>
          <p:spPr>
            <a:xfrm>
              <a:off x="7674182" y="1451540"/>
              <a:ext cx="241661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ndara" panose="020E0502030303020204" pitchFamily="34" charset="0"/>
                </a:rPr>
                <a:t>S</a:t>
              </a:r>
            </a:p>
          </p:txBody>
        </p:sp>
        <p:sp>
          <p:nvSpPr>
            <p:cNvPr id="62259" name="StrikethroughButtonAppPresentator_" hidden="1">
              <a:hlinkClick r:id="" action="ppaction://macro?name=PresToggleStrikethrough"/>
              <a:extLst>
                <a:ext uri="{FF2B5EF4-FFF2-40B4-BE49-F238E27FC236}">
                  <a16:creationId xmlns:a16="http://schemas.microsoft.com/office/drawing/2014/main" id="{C6CFC1CE-58F5-0174-8750-4E004607342D}"/>
                </a:ext>
              </a:extLst>
            </p:cNvPr>
            <p:cNvSpPr/>
            <p:nvPr/>
          </p:nvSpPr>
          <p:spPr>
            <a:xfrm>
              <a:off x="7978125" y="1452343"/>
              <a:ext cx="377950" cy="253529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050" strike="sngStrike" dirty="0">
                  <a:latin typeface="Candara" panose="020E0502030303020204" pitchFamily="34" charset="0"/>
                </a:rPr>
                <a:t>ST</a:t>
              </a:r>
            </a:p>
          </p:txBody>
        </p:sp>
      </p:grpSp>
      <p:grpSp>
        <p:nvGrpSpPr>
          <p:cNvPr id="2" name="AppMessage" hidden="1">
            <a:extLst>
              <a:ext uri="{FF2B5EF4-FFF2-40B4-BE49-F238E27FC236}">
                <a16:creationId xmlns:a16="http://schemas.microsoft.com/office/drawing/2014/main" id="{F04F6688-5DED-505E-60F9-61D5F7F1D6ED}"/>
              </a:ext>
            </a:extLst>
          </p:cNvPr>
          <p:cNvGrpSpPr/>
          <p:nvPr/>
        </p:nvGrpSpPr>
        <p:grpSpPr>
          <a:xfrm>
            <a:off x="3892551" y="2223846"/>
            <a:ext cx="4406899" cy="2410309"/>
            <a:chOff x="3892551" y="2223846"/>
            <a:chExt cx="4406899" cy="2410309"/>
          </a:xfrm>
        </p:grpSpPr>
        <p:sp>
          <p:nvSpPr>
            <p:cNvPr id="3" name="WindowFrameAppMessage_" hidden="1">
              <a:extLst>
                <a:ext uri="{FF2B5EF4-FFF2-40B4-BE49-F238E27FC236}">
                  <a16:creationId xmlns:a16="http://schemas.microsoft.com/office/drawing/2014/main" id="{D32FE7E0-B7E3-A838-D871-E8D2C3297872}"/>
                </a:ext>
              </a:extLst>
            </p:cNvPr>
            <p:cNvSpPr/>
            <p:nvPr/>
          </p:nvSpPr>
          <p:spPr>
            <a:xfrm>
              <a:off x="3892551" y="2223846"/>
              <a:ext cx="4406899" cy="2410309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1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4" name="WindowAppMessage_" hidden="1">
              <a:extLst>
                <a:ext uri="{FF2B5EF4-FFF2-40B4-BE49-F238E27FC236}">
                  <a16:creationId xmlns:a16="http://schemas.microsoft.com/office/drawing/2014/main" id="{4338E7C7-5F1C-FF1F-A48F-13FB8EF49311}"/>
                </a:ext>
              </a:extLst>
            </p:cNvPr>
            <p:cNvSpPr/>
            <p:nvPr/>
          </p:nvSpPr>
          <p:spPr>
            <a:xfrm>
              <a:off x="3979446" y="2515424"/>
              <a:ext cx="4191644" cy="197031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tIns="936000"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Read-only file system</a:t>
              </a:r>
              <a:endParaRPr kumimoji="0" lang="et-EE" sz="1200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5" name="WindowTitleAppMessage_" hidden="1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E49FAA19-591A-B014-8493-C5323C54596A}"/>
                </a:ext>
              </a:extLst>
            </p:cNvPr>
            <p:cNvSpPr txBox="1"/>
            <p:nvPr/>
          </p:nvSpPr>
          <p:spPr>
            <a:xfrm>
              <a:off x="3979446" y="2224344"/>
              <a:ext cx="36174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solidFill>
                    <a:prstClr val="white"/>
                  </a:solidFill>
                  <a:latin typeface="+mj-lt"/>
                </a:rPr>
                <a:t>You know this isn't going to work, right?</a:t>
              </a:r>
              <a:endParaRPr lang="et-EE" sz="12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6" name="CloseAppMessage_" hidden="1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E96B1116-E685-3F01-CF9E-C37E2E3DDE91}"/>
                </a:ext>
              </a:extLst>
            </p:cNvPr>
            <p:cNvSpPr/>
            <p:nvPr/>
          </p:nvSpPr>
          <p:spPr>
            <a:xfrm>
              <a:off x="7613400" y="2224494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7" name="Shape6AppMessage_" hidden="1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EC0E6DA7-D11A-1BD1-9744-53F67C43873E}"/>
                </a:ext>
              </a:extLst>
            </p:cNvPr>
            <p:cNvSpPr/>
            <p:nvPr/>
          </p:nvSpPr>
          <p:spPr>
            <a:xfrm>
              <a:off x="5591257" y="4030662"/>
              <a:ext cx="1038164" cy="320288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200" dirty="0">
                  <a:latin typeface="Candara" panose="020E0502030303020204" pitchFamily="34" charset="0"/>
                </a:rPr>
                <a:t>OK</a:t>
              </a:r>
            </a:p>
          </p:txBody>
        </p:sp>
        <p:sp>
          <p:nvSpPr>
            <p:cNvPr id="8" name="ExclamationAppMessage_" hidden="1">
              <a:extLst>
                <a:ext uri="{FF2B5EF4-FFF2-40B4-BE49-F238E27FC236}">
                  <a16:creationId xmlns:a16="http://schemas.microsoft.com/office/drawing/2014/main" id="{4EB17620-A5C7-E940-A5F2-EC9979781E47}"/>
                </a:ext>
              </a:extLst>
            </p:cNvPr>
            <p:cNvSpPr/>
            <p:nvPr/>
          </p:nvSpPr>
          <p:spPr>
            <a:xfrm>
              <a:off x="5737643" y="2701250"/>
              <a:ext cx="683866" cy="589540"/>
            </a:xfrm>
            <a:prstGeom prst="triangle">
              <a:avLst/>
            </a:prstGeom>
            <a:gradFill flip="none" rotWithShape="1">
              <a:gsLst>
                <a:gs pos="0">
                  <a:srgbClr val="FF8C01"/>
                </a:gs>
                <a:gs pos="100000">
                  <a:srgbClr val="FFC00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dirty="0">
                  <a:solidFill>
                    <a:srgbClr val="000000"/>
                  </a:solidFill>
                  <a:latin typeface="Candara" panose="020E0502030303020204" pitchFamily="34" charset="0"/>
                </a:rPr>
                <a:t>!</a:t>
              </a:r>
            </a:p>
            <a:p>
              <a:pPr algn="ctr"/>
              <a:r>
                <a:rPr lang="et-EE" sz="1000" dirty="0">
                  <a:solidFill>
                    <a:srgbClr val="000000"/>
                  </a:solidFill>
                  <a:latin typeface="Candara" panose="020E0502030303020204" pitchFamily="34" charset="0"/>
                </a:rPr>
                <a:t> </a:t>
              </a:r>
              <a:endParaRPr lang="et-EE" dirty="0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9" name="ErrorAppMessage_" hidden="1">
              <a:extLst>
                <a:ext uri="{FF2B5EF4-FFF2-40B4-BE49-F238E27FC236}">
                  <a16:creationId xmlns:a16="http://schemas.microsoft.com/office/drawing/2014/main" id="{D09560B3-389D-D5B5-B5CF-25DD45247571}"/>
                </a:ext>
              </a:extLst>
            </p:cNvPr>
            <p:cNvSpPr/>
            <p:nvPr/>
          </p:nvSpPr>
          <p:spPr>
            <a:xfrm>
              <a:off x="5813321" y="2760467"/>
              <a:ext cx="529294" cy="547294"/>
            </a:xfrm>
            <a:prstGeom prst="pentagon">
              <a:avLst/>
            </a:prstGeom>
            <a:gradFill flip="none" rotWithShape="1">
              <a:gsLst>
                <a:gs pos="0">
                  <a:srgbClr val="F70366"/>
                </a:gs>
                <a:gs pos="100000">
                  <a:srgbClr val="FF0000">
                    <a:shade val="100000"/>
                    <a:satMod val="115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dirty="0">
                  <a:solidFill>
                    <a:srgbClr val="FFFFFF"/>
                  </a:solidFill>
                  <a:latin typeface="Candara" panose="020E0502030303020204" pitchFamily="34" charset="0"/>
                </a:rPr>
                <a:t>X</a:t>
              </a:r>
            </a:p>
            <a:p>
              <a:pPr algn="ctr"/>
              <a:r>
                <a:rPr lang="et-EE" sz="400" dirty="0">
                  <a:latin typeface="Candara" panose="020E0502030303020204" pitchFamily="34" charset="0"/>
                </a:rPr>
                <a:t> </a:t>
              </a:r>
              <a:endParaRPr lang="et-EE" dirty="0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0" name="InfoAppMessage_" hidden="1">
              <a:extLst>
                <a:ext uri="{FF2B5EF4-FFF2-40B4-BE49-F238E27FC236}">
                  <a16:creationId xmlns:a16="http://schemas.microsoft.com/office/drawing/2014/main" id="{64846FC1-C0EC-DE47-9A1F-0DBF0580288B}"/>
                </a:ext>
              </a:extLst>
            </p:cNvPr>
            <p:cNvSpPr/>
            <p:nvPr/>
          </p:nvSpPr>
          <p:spPr>
            <a:xfrm>
              <a:off x="5791633" y="2728629"/>
              <a:ext cx="591836" cy="611962"/>
            </a:xfrm>
            <a:prstGeom prst="diamond">
              <a:avLst/>
            </a:prstGeom>
            <a:gradFill flip="none" rotWithShape="1">
              <a:gsLst>
                <a:gs pos="0">
                  <a:srgbClr val="0012FA"/>
                </a:gs>
                <a:gs pos="100000">
                  <a:srgbClr val="3366FF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2400" dirty="0">
                  <a:solidFill>
                    <a:srgbClr val="FFFFFF"/>
                  </a:solidFill>
                  <a:latin typeface="Candara" panose="020E0502030303020204" pitchFamily="34" charset="0"/>
                </a:rPr>
                <a:t>i</a:t>
              </a:r>
              <a:r>
                <a:rPr lang="et-EE" sz="600" dirty="0">
                  <a:latin typeface="Candara" panose="020E0502030303020204" pitchFamily="34" charset="0"/>
                </a:rPr>
                <a:t> </a:t>
              </a:r>
              <a:endParaRPr lang="et-EE" sz="2400" dirty="0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</p:grpSp>
      <p:grpSp>
        <p:nvGrpSpPr>
          <p:cNvPr id="11" name="AppSettings" hidden="1">
            <a:extLst>
              <a:ext uri="{FF2B5EF4-FFF2-40B4-BE49-F238E27FC236}">
                <a16:creationId xmlns:a16="http://schemas.microsoft.com/office/drawing/2014/main" id="{F970836B-78DA-5525-7A19-F974455B9404}"/>
              </a:ext>
            </a:extLst>
          </p:cNvPr>
          <p:cNvGrpSpPr/>
          <p:nvPr/>
        </p:nvGrpSpPr>
        <p:grpSpPr>
          <a:xfrm>
            <a:off x="2757753" y="1943204"/>
            <a:ext cx="7262930" cy="3160078"/>
            <a:chOff x="2757753" y="1943204"/>
            <a:chExt cx="7262930" cy="3160078"/>
          </a:xfrm>
        </p:grpSpPr>
        <p:sp>
          <p:nvSpPr>
            <p:cNvPr id="12" name="WindowFrameAppSettings_" hidden="1">
              <a:extLst>
                <a:ext uri="{FF2B5EF4-FFF2-40B4-BE49-F238E27FC236}">
                  <a16:creationId xmlns:a16="http://schemas.microsoft.com/office/drawing/2014/main" id="{5EB1AD21-AA10-CD6A-B75E-1CF42DD05499}"/>
                </a:ext>
              </a:extLst>
            </p:cNvPr>
            <p:cNvSpPr/>
            <p:nvPr/>
          </p:nvSpPr>
          <p:spPr>
            <a:xfrm>
              <a:off x="2757753" y="1943639"/>
              <a:ext cx="7262930" cy="3159643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75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50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13" name="WindowAppSettings_" hidden="1">
              <a:extLst>
                <a:ext uri="{FF2B5EF4-FFF2-40B4-BE49-F238E27FC236}">
                  <a16:creationId xmlns:a16="http://schemas.microsoft.com/office/drawing/2014/main" id="{5CB10A4E-B386-DC86-61A8-D8B8B108054E}"/>
                </a:ext>
              </a:extLst>
            </p:cNvPr>
            <p:cNvSpPr/>
            <p:nvPr/>
          </p:nvSpPr>
          <p:spPr>
            <a:xfrm>
              <a:off x="2872950" y="2235218"/>
              <a:ext cx="7039146" cy="2758336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b="0" i="0" u="none" strike="noStrike" kern="0" cap="none" spc="0" normalizeH="0" baseline="0" noProof="0" dirty="0">
                <a:ln w="38100"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14" name="WindowTitleAppSettings_" hidden="1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0D6CF358-6736-49EA-9D81-D1B299981F30}"/>
                </a:ext>
              </a:extLst>
            </p:cNvPr>
            <p:cNvSpPr txBox="1"/>
            <p:nvPr/>
          </p:nvSpPr>
          <p:spPr>
            <a:xfrm>
              <a:off x="2854662" y="1953103"/>
              <a:ext cx="59556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Settings</a:t>
              </a:r>
            </a:p>
          </p:txBody>
        </p:sp>
        <p:sp>
          <p:nvSpPr>
            <p:cNvPr id="15" name="CloseAppSettings_" hidden="1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9B7DBCC0-77A6-83CF-8BA5-F6A46D6DF8A5}"/>
                </a:ext>
              </a:extLst>
            </p:cNvPr>
            <p:cNvSpPr/>
            <p:nvPr/>
          </p:nvSpPr>
          <p:spPr>
            <a:xfrm>
              <a:off x="9372096" y="1944265"/>
              <a:ext cx="540000" cy="288000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16" name="HandleAppSettings_" hidden="1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99477C57-EEA3-54A5-B24C-363D28896DB3}"/>
                </a:ext>
              </a:extLst>
            </p:cNvPr>
            <p:cNvSpPr/>
            <p:nvPr/>
          </p:nvSpPr>
          <p:spPr>
            <a:xfrm>
              <a:off x="9913314" y="5003269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17" name="106*20*E*Shape6AppSettings_" hidden="1">
              <a:hlinkClick r:id="" action="ppaction://macro?name=ShowHideDebug"/>
              <a:extLst>
                <a:ext uri="{FF2B5EF4-FFF2-40B4-BE49-F238E27FC236}">
                  <a16:creationId xmlns:a16="http://schemas.microsoft.com/office/drawing/2014/main" id="{80E1772C-7A32-2D8C-46C4-EF739885F1DD}"/>
                </a:ext>
              </a:extLst>
            </p:cNvPr>
            <p:cNvSpPr/>
            <p:nvPr/>
          </p:nvSpPr>
          <p:spPr>
            <a:xfrm>
              <a:off x="7271955" y="3060212"/>
              <a:ext cx="1355537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Enable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18" name="106*20*E*Shape7AppSettings_" hidden="1">
              <a:hlinkClick r:id="" action="ppaction://macro?name=ChangeTheme"/>
              <a:extLst>
                <a:ext uri="{FF2B5EF4-FFF2-40B4-BE49-F238E27FC236}">
                  <a16:creationId xmlns:a16="http://schemas.microsoft.com/office/drawing/2014/main" id="{C0925511-BAEC-956C-AF60-FB718E07085B}"/>
                </a:ext>
              </a:extLst>
            </p:cNvPr>
            <p:cNvSpPr/>
            <p:nvPr/>
          </p:nvSpPr>
          <p:spPr>
            <a:xfrm>
              <a:off x="3118043" y="3902744"/>
              <a:ext cx="1801523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Change colors</a:t>
              </a:r>
            </a:p>
          </p:txBody>
        </p:sp>
        <p:sp>
          <p:nvSpPr>
            <p:cNvPr id="19" name="151*20*SW*Shape8AppSettings_" hidden="1">
              <a:hlinkClick r:id="" action="ppaction://macro?name=RestartRecovery"/>
              <a:extLst>
                <a:ext uri="{FF2B5EF4-FFF2-40B4-BE49-F238E27FC236}">
                  <a16:creationId xmlns:a16="http://schemas.microsoft.com/office/drawing/2014/main" id="{AB8CA9A3-6E44-9DA0-7741-06702CC0B2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6767" y="3418555"/>
              <a:ext cx="1790285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Recovery mode</a:t>
              </a:r>
            </a:p>
          </p:txBody>
        </p:sp>
        <p:sp>
          <p:nvSpPr>
            <p:cNvPr id="20" name="54*20*E*Shape9AppSettings_" hidden="1">
              <a:hlinkClick r:id="" action="ppaction://macro?name=SubInterval"/>
              <a:extLst>
                <a:ext uri="{FF2B5EF4-FFF2-40B4-BE49-F238E27FC236}">
                  <a16:creationId xmlns:a16="http://schemas.microsoft.com/office/drawing/2014/main" id="{00A9C944-AB1F-9C8C-73A0-2991FE6726DC}"/>
                </a:ext>
              </a:extLst>
            </p:cNvPr>
            <p:cNvSpPr/>
            <p:nvPr/>
          </p:nvSpPr>
          <p:spPr>
            <a:xfrm>
              <a:off x="3122901" y="3108476"/>
              <a:ext cx="652086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-1</a:t>
              </a:r>
            </a:p>
          </p:txBody>
        </p:sp>
        <p:sp>
          <p:nvSpPr>
            <p:cNvPr id="21" name="54*20*E*Shape10AppSettings_" hidden="1">
              <a:hlinkClick r:id="" action="ppaction://macro?name=AddInterval"/>
              <a:extLst>
                <a:ext uri="{FF2B5EF4-FFF2-40B4-BE49-F238E27FC236}">
                  <a16:creationId xmlns:a16="http://schemas.microsoft.com/office/drawing/2014/main" id="{EC030E43-C614-4FF8-B4FE-634C6EE9AE2D}"/>
                </a:ext>
              </a:extLst>
            </p:cNvPr>
            <p:cNvSpPr/>
            <p:nvPr/>
          </p:nvSpPr>
          <p:spPr>
            <a:xfrm>
              <a:off x="3871247" y="3109484"/>
              <a:ext cx="68159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+1</a:t>
              </a:r>
            </a:p>
          </p:txBody>
        </p:sp>
        <p:sp>
          <p:nvSpPr>
            <p:cNvPr id="22" name="Shape11AppSettings_" hidden="1">
              <a:extLst>
                <a:ext uri="{FF2B5EF4-FFF2-40B4-BE49-F238E27FC236}">
                  <a16:creationId xmlns:a16="http://schemas.microsoft.com/office/drawing/2014/main" id="{37770388-5708-7435-3CC4-443E2DEBA481}"/>
                </a:ext>
              </a:extLst>
            </p:cNvPr>
            <p:cNvSpPr txBox="1"/>
            <p:nvPr/>
          </p:nvSpPr>
          <p:spPr>
            <a:xfrm>
              <a:off x="3062143" y="2782821"/>
              <a:ext cx="183913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050">
                  <a:latin typeface="Candara" panose="020E0502030303020204" pitchFamily="34" charset="0"/>
                </a:rPr>
                <a:t>Autosave interval: 14 mins</a:t>
              </a:r>
              <a:endParaRPr lang="et-EE" sz="1050" dirty="0">
                <a:latin typeface="Candara" panose="020E0502030303020204" pitchFamily="34" charset="0"/>
              </a:endParaRPr>
            </a:p>
          </p:txBody>
        </p:sp>
        <p:sp>
          <p:nvSpPr>
            <p:cNvPr id="23" name="160*20*SE*Shape12AppSettings_" hidden="1">
              <a:hlinkClick r:id="" action="ppaction://macro?name=SavePresentation"/>
              <a:extLst>
                <a:ext uri="{FF2B5EF4-FFF2-40B4-BE49-F238E27FC236}">
                  <a16:creationId xmlns:a16="http://schemas.microsoft.com/office/drawing/2014/main" id="{F75944D2-6577-3D87-CA48-4648DFF03FEF}"/>
                </a:ext>
              </a:extLst>
            </p:cNvPr>
            <p:cNvSpPr>
              <a:spLocks/>
            </p:cNvSpPr>
            <p:nvPr/>
          </p:nvSpPr>
          <p:spPr>
            <a:xfrm>
              <a:off x="7286767" y="3795186"/>
              <a:ext cx="1893986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Save settings now</a:t>
              </a:r>
            </a:p>
          </p:txBody>
        </p:sp>
        <p:sp>
          <p:nvSpPr>
            <p:cNvPr id="32" name="MinimizeAppSettings_" hidden="1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C59557E3-2C92-3ADB-D0C3-5354E1DB27A9}"/>
                </a:ext>
              </a:extLst>
            </p:cNvPr>
            <p:cNvSpPr/>
            <p:nvPr/>
          </p:nvSpPr>
          <p:spPr>
            <a:xfrm>
              <a:off x="8810288" y="1943204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33" name="106*20*E*Shape14AppSettings_" hidden="1">
              <a:hlinkClick r:id="" action="ppaction://macro?name=ChangeBg"/>
              <a:extLst>
                <a:ext uri="{FF2B5EF4-FFF2-40B4-BE49-F238E27FC236}">
                  <a16:creationId xmlns:a16="http://schemas.microsoft.com/office/drawing/2014/main" id="{1BC0E892-A8CC-3F8C-1BD9-F370A1D46EB7}"/>
                </a:ext>
              </a:extLst>
            </p:cNvPr>
            <p:cNvSpPr/>
            <p:nvPr/>
          </p:nvSpPr>
          <p:spPr>
            <a:xfrm>
              <a:off x="3118043" y="3514230"/>
              <a:ext cx="1801523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Change wallpaper</a:t>
              </a:r>
            </a:p>
          </p:txBody>
        </p:sp>
        <p:sp>
          <p:nvSpPr>
            <p:cNvPr id="34" name="Shape16AppSettings_" hidden="1">
              <a:extLst>
                <a:ext uri="{FF2B5EF4-FFF2-40B4-BE49-F238E27FC236}">
                  <a16:creationId xmlns:a16="http://schemas.microsoft.com/office/drawing/2014/main" id="{9EF95EBA-F5EC-6F6D-084C-5CFC62AD27A6}"/>
                </a:ext>
              </a:extLst>
            </p:cNvPr>
            <p:cNvSpPr txBox="1"/>
            <p:nvPr/>
          </p:nvSpPr>
          <p:spPr>
            <a:xfrm>
              <a:off x="7195124" y="2791313"/>
              <a:ext cx="143236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000" dirty="0">
                  <a:latin typeface="Candara" panose="020E0502030303020204" pitchFamily="34" charset="0"/>
                </a:rPr>
                <a:t>Debug mode</a:t>
              </a:r>
            </a:p>
          </p:txBody>
        </p:sp>
        <p:sp>
          <p:nvSpPr>
            <p:cNvPr id="35" name="Shape17AppSettings_" hidden="1">
              <a:extLst>
                <a:ext uri="{FF2B5EF4-FFF2-40B4-BE49-F238E27FC236}">
                  <a16:creationId xmlns:a16="http://schemas.microsoft.com/office/drawing/2014/main" id="{CC63890A-90FF-19A3-E490-73FF6F49B2C1}"/>
                </a:ext>
              </a:extLst>
            </p:cNvPr>
            <p:cNvSpPr txBox="1"/>
            <p:nvPr/>
          </p:nvSpPr>
          <p:spPr>
            <a:xfrm>
              <a:off x="5146373" y="3408497"/>
              <a:ext cx="19579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050">
                  <a:latin typeface="Candara" panose="020E0502030303020204" pitchFamily="34" charset="0"/>
                </a:rPr>
                <a:t>Autologin active</a:t>
              </a:r>
              <a:endParaRPr lang="et-EE" sz="1050" dirty="0">
                <a:latin typeface="Candara" panose="020E0502030303020204" pitchFamily="34" charset="0"/>
              </a:endParaRPr>
            </a:p>
          </p:txBody>
        </p:sp>
        <p:sp>
          <p:nvSpPr>
            <p:cNvPr id="36" name="106*20*E*Shape18AppSettings_" hidden="1">
              <a:hlinkClick r:id="" action="ppaction://macro?name=EnableDisableAutologin"/>
              <a:extLst>
                <a:ext uri="{FF2B5EF4-FFF2-40B4-BE49-F238E27FC236}">
                  <a16:creationId xmlns:a16="http://schemas.microsoft.com/office/drawing/2014/main" id="{0175D9DF-BCAA-D3D2-4375-2BD899DFA497}"/>
                </a:ext>
              </a:extLst>
            </p:cNvPr>
            <p:cNvSpPr/>
            <p:nvPr/>
          </p:nvSpPr>
          <p:spPr>
            <a:xfrm>
              <a:off x="5213803" y="3669020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Disable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37" name="Shape19AppSettings_" hidden="1">
              <a:extLst>
                <a:ext uri="{FF2B5EF4-FFF2-40B4-BE49-F238E27FC236}">
                  <a16:creationId xmlns:a16="http://schemas.microsoft.com/office/drawing/2014/main" id="{FC710871-5E75-99DC-CFA4-EDD5CD7FAE19}"/>
                </a:ext>
              </a:extLst>
            </p:cNvPr>
            <p:cNvSpPr txBox="1"/>
            <p:nvPr/>
          </p:nvSpPr>
          <p:spPr>
            <a:xfrm>
              <a:off x="5146371" y="2782821"/>
              <a:ext cx="19579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latin typeface="Candara" panose="020E0502030303020204" pitchFamily="34" charset="0"/>
                </a:rPr>
                <a:t>No password set</a:t>
              </a:r>
              <a:endParaRPr lang="et-EE" sz="1100" dirty="0">
                <a:latin typeface="Candara" panose="020E0502030303020204" pitchFamily="34" charset="0"/>
              </a:endParaRPr>
            </a:p>
          </p:txBody>
        </p:sp>
        <p:sp>
          <p:nvSpPr>
            <p:cNvPr id="38" name="106*20*E*Shape20AppSettings_" hidden="1">
              <a:hlinkClick r:id="rId2" action="ppaction://hlinksldjump"/>
              <a:extLst>
                <a:ext uri="{FF2B5EF4-FFF2-40B4-BE49-F238E27FC236}">
                  <a16:creationId xmlns:a16="http://schemas.microsoft.com/office/drawing/2014/main" id="{AE77AD2D-7868-0375-CCC2-A500F7187C31}"/>
                </a:ext>
              </a:extLst>
            </p:cNvPr>
            <p:cNvSpPr/>
            <p:nvPr/>
          </p:nvSpPr>
          <p:spPr>
            <a:xfrm>
              <a:off x="5213802" y="3098257"/>
              <a:ext cx="134691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>
                  <a:latin typeface="Candara" panose="020E0502030303020204" pitchFamily="34" charset="0"/>
                </a:rPr>
                <a:t>Set</a:t>
              </a:r>
              <a:endParaRPr lang="et-EE" sz="1600" dirty="0">
                <a:latin typeface="Candara" panose="020E0502030303020204" pitchFamily="34" charset="0"/>
              </a:endParaRPr>
            </a:p>
          </p:txBody>
        </p:sp>
        <p:sp>
          <p:nvSpPr>
            <p:cNvPr id="39" name="160*20*SE*Shape22AppSettings_" hidden="1">
              <a:hlinkClick r:id="rId3" action="ppaction://hlinksldjump"/>
              <a:extLst>
                <a:ext uri="{FF2B5EF4-FFF2-40B4-BE49-F238E27FC236}">
                  <a16:creationId xmlns:a16="http://schemas.microsoft.com/office/drawing/2014/main" id="{B67A4EAB-60D8-F17A-6314-473CF10AB0F0}"/>
                </a:ext>
              </a:extLst>
            </p:cNvPr>
            <p:cNvSpPr/>
            <p:nvPr/>
          </p:nvSpPr>
          <p:spPr>
            <a:xfrm>
              <a:off x="5218125" y="4030543"/>
              <a:ext cx="1886189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Add user account</a:t>
              </a:r>
            </a:p>
          </p:txBody>
        </p:sp>
        <p:sp>
          <p:nvSpPr>
            <p:cNvPr id="40" name="141*20*SW*Shape23AppSettings_" hidden="1">
              <a:hlinkClick r:id="" action="ppaction://macro?name=DelUser"/>
              <a:extLst>
                <a:ext uri="{FF2B5EF4-FFF2-40B4-BE49-F238E27FC236}">
                  <a16:creationId xmlns:a16="http://schemas.microsoft.com/office/drawing/2014/main" id="{C2219FBF-B68B-B904-5EEA-C52EF7BA7C29}"/>
                </a:ext>
              </a:extLst>
            </p:cNvPr>
            <p:cNvSpPr/>
            <p:nvPr/>
          </p:nvSpPr>
          <p:spPr>
            <a:xfrm>
              <a:off x="5218125" y="4392066"/>
              <a:ext cx="1801524" cy="25895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Delete this user</a:t>
              </a:r>
            </a:p>
          </p:txBody>
        </p:sp>
        <p:sp>
          <p:nvSpPr>
            <p:cNvPr id="41" name="TextBox 52AppSettings_" hidden="1">
              <a:extLst>
                <a:ext uri="{FF2B5EF4-FFF2-40B4-BE49-F238E27FC236}">
                  <a16:creationId xmlns:a16="http://schemas.microsoft.com/office/drawing/2014/main" id="{5B1F0ECC-78F4-1E8C-52A6-0DF80950D9FB}"/>
                </a:ext>
              </a:extLst>
            </p:cNvPr>
            <p:cNvSpPr txBox="1"/>
            <p:nvPr/>
          </p:nvSpPr>
          <p:spPr>
            <a:xfrm>
              <a:off x="5112717" y="2363144"/>
              <a:ext cx="17710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dirty="0">
                  <a:latin typeface="Candara" panose="020E0502030303020204" pitchFamily="34" charset="0"/>
                </a:rPr>
                <a:t>User account</a:t>
              </a:r>
            </a:p>
          </p:txBody>
        </p:sp>
        <p:cxnSp>
          <p:nvCxnSpPr>
            <p:cNvPr id="42" name="Straight Connector 54AppSettings_" hidden="1">
              <a:extLst>
                <a:ext uri="{FF2B5EF4-FFF2-40B4-BE49-F238E27FC236}">
                  <a16:creationId xmlns:a16="http://schemas.microsoft.com/office/drawing/2014/main" id="{1F671799-8F67-50FB-8342-6BC45CD9EDDC}"/>
                </a:ext>
              </a:extLst>
            </p:cNvPr>
            <p:cNvCxnSpPr>
              <a:cxnSpLocks/>
            </p:cNvCxnSpPr>
            <p:nvPr/>
          </p:nvCxnSpPr>
          <p:spPr>
            <a:xfrm>
              <a:off x="5146371" y="2718813"/>
              <a:ext cx="173736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55AppSettings_" hidden="1">
              <a:extLst>
                <a:ext uri="{FF2B5EF4-FFF2-40B4-BE49-F238E27FC236}">
                  <a16:creationId xmlns:a16="http://schemas.microsoft.com/office/drawing/2014/main" id="{4B4A2D4E-8A17-9F67-26B5-1D5E45E7061F}"/>
                </a:ext>
              </a:extLst>
            </p:cNvPr>
            <p:cNvSpPr txBox="1"/>
            <p:nvPr/>
          </p:nvSpPr>
          <p:spPr>
            <a:xfrm>
              <a:off x="3060360" y="2368717"/>
              <a:ext cx="18592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dirty="0">
                  <a:latin typeface="Candara" panose="020E0502030303020204" pitchFamily="34" charset="0"/>
                </a:rPr>
                <a:t>Personalization</a:t>
              </a:r>
            </a:p>
          </p:txBody>
        </p:sp>
        <p:cxnSp>
          <p:nvCxnSpPr>
            <p:cNvPr id="44" name="Straight Connector 56AppSettings_" hidden="1">
              <a:extLst>
                <a:ext uri="{FF2B5EF4-FFF2-40B4-BE49-F238E27FC236}">
                  <a16:creationId xmlns:a16="http://schemas.microsoft.com/office/drawing/2014/main" id="{9070A4BF-2F9D-2867-2708-E1C3E1B90013}"/>
                </a:ext>
              </a:extLst>
            </p:cNvPr>
            <p:cNvCxnSpPr>
              <a:cxnSpLocks/>
            </p:cNvCxnSpPr>
            <p:nvPr/>
          </p:nvCxnSpPr>
          <p:spPr>
            <a:xfrm>
              <a:off x="3094014" y="2724386"/>
              <a:ext cx="182555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61AppSettings_" hidden="1">
              <a:extLst>
                <a:ext uri="{FF2B5EF4-FFF2-40B4-BE49-F238E27FC236}">
                  <a16:creationId xmlns:a16="http://schemas.microsoft.com/office/drawing/2014/main" id="{1F0BBE05-0F05-3EA6-DD11-A6CD01B87B9A}"/>
                </a:ext>
              </a:extLst>
            </p:cNvPr>
            <p:cNvSpPr txBox="1"/>
            <p:nvPr/>
          </p:nvSpPr>
          <p:spPr>
            <a:xfrm>
              <a:off x="7242130" y="2363144"/>
              <a:ext cx="2499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dirty="0" err="1">
                  <a:latin typeface="Candara" panose="020E0502030303020204" pitchFamily="34" charset="0"/>
                </a:rPr>
                <a:t>Miscellaneous</a:t>
              </a:r>
              <a:endParaRPr lang="et-EE" dirty="0">
                <a:latin typeface="Candara" panose="020E0502030303020204" pitchFamily="34" charset="0"/>
              </a:endParaRPr>
            </a:p>
          </p:txBody>
        </p:sp>
        <p:cxnSp>
          <p:nvCxnSpPr>
            <p:cNvPr id="46" name="Straight Connector 62AppSettings_" hidden="1">
              <a:extLst>
                <a:ext uri="{FF2B5EF4-FFF2-40B4-BE49-F238E27FC236}">
                  <a16:creationId xmlns:a16="http://schemas.microsoft.com/office/drawing/2014/main" id="{BAB219CD-5FFB-4998-A12A-0079E71DD7EB}"/>
                </a:ext>
              </a:extLst>
            </p:cNvPr>
            <p:cNvCxnSpPr>
              <a:cxnSpLocks/>
            </p:cNvCxnSpPr>
            <p:nvPr/>
          </p:nvCxnSpPr>
          <p:spPr>
            <a:xfrm>
              <a:off x="7275784" y="2718813"/>
              <a:ext cx="173736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555" name="AppMenu" hidden="1">
            <a:extLst>
              <a:ext uri="{FF2B5EF4-FFF2-40B4-BE49-F238E27FC236}">
                <a16:creationId xmlns:a16="http://schemas.microsoft.com/office/drawing/2014/main" id="{E16B4646-988E-27A4-3E0E-6C182C997015}"/>
              </a:ext>
            </a:extLst>
          </p:cNvPr>
          <p:cNvGrpSpPr/>
          <p:nvPr/>
        </p:nvGrpSpPr>
        <p:grpSpPr>
          <a:xfrm>
            <a:off x="0" y="966302"/>
            <a:ext cx="5332917" cy="5882173"/>
            <a:chOff x="0" y="966302"/>
            <a:chExt cx="5332917" cy="5882173"/>
          </a:xfrm>
        </p:grpSpPr>
        <p:sp>
          <p:nvSpPr>
            <p:cNvPr id="62146" name="CloseAppMenu_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59D7D16D-6EED-7F59-F938-E15EC87AC778}"/>
                </a:ext>
              </a:extLst>
            </p:cNvPr>
            <p:cNvSpPr/>
            <p:nvPr/>
          </p:nvSpPr>
          <p:spPr>
            <a:xfrm>
              <a:off x="0" y="6356308"/>
              <a:ext cx="555309" cy="492167"/>
            </a:xfrm>
            <a:prstGeom prst="rect">
              <a:avLst/>
            </a:prstGeom>
            <a:noFill/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147" name="Shape5AppMenu_">
              <a:extLst>
                <a:ext uri="{FF2B5EF4-FFF2-40B4-BE49-F238E27FC236}">
                  <a16:creationId xmlns:a16="http://schemas.microsoft.com/office/drawing/2014/main" id="{0746A7CB-6E26-C5B8-F690-269D992F858D}"/>
                </a:ext>
              </a:extLst>
            </p:cNvPr>
            <p:cNvSpPr/>
            <p:nvPr/>
          </p:nvSpPr>
          <p:spPr>
            <a:xfrm>
              <a:off x="19173" y="966302"/>
              <a:ext cx="5313744" cy="5408046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chemeClr val="accent1">
                    <a:alpha val="80000"/>
                  </a:schemeClr>
                </a:gs>
                <a:gs pos="52000">
                  <a:schemeClr val="accent1"/>
                </a:gs>
                <a:gs pos="52000">
                  <a:schemeClr val="accent5"/>
                </a:gs>
                <a:gs pos="100000">
                  <a:schemeClr val="accent5">
                    <a:alpha val="54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  <a:softEdge rad="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62148" name="GreetingAppMenu_">
              <a:extLst>
                <a:ext uri="{FF2B5EF4-FFF2-40B4-BE49-F238E27FC236}">
                  <a16:creationId xmlns:a16="http://schemas.microsoft.com/office/drawing/2014/main" id="{FD6C8FDC-0748-F973-F902-8C7BA67A25C6}"/>
                </a:ext>
              </a:extLst>
            </p:cNvPr>
            <p:cNvSpPr txBox="1"/>
            <p:nvPr/>
          </p:nvSpPr>
          <p:spPr>
            <a:xfrm>
              <a:off x="36492" y="1019037"/>
              <a:ext cx="42165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>
                  <a:solidFill>
                    <a:schemeClr val="bg1"/>
                  </a:solidFill>
                  <a:latin typeface="+mj-lt"/>
                </a:rPr>
                <a:t>Good afternoon, Developer!</a:t>
              </a:r>
              <a:endParaRPr lang="et-EE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2149" name="BackgroundAppMenu_">
              <a:extLst>
                <a:ext uri="{FF2B5EF4-FFF2-40B4-BE49-F238E27FC236}">
                  <a16:creationId xmlns:a16="http://schemas.microsoft.com/office/drawing/2014/main" id="{C20590FD-F533-E287-D211-FE527324D3D6}"/>
                </a:ext>
              </a:extLst>
            </p:cNvPr>
            <p:cNvSpPr/>
            <p:nvPr/>
          </p:nvSpPr>
          <p:spPr>
            <a:xfrm>
              <a:off x="100750" y="1412276"/>
              <a:ext cx="5138539" cy="44699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150" name="ShutDownAppMenu_">
              <a:hlinkClick r:id="rId4" action="ppaction://hlinksldjump"/>
              <a:extLst>
                <a:ext uri="{FF2B5EF4-FFF2-40B4-BE49-F238E27FC236}">
                  <a16:creationId xmlns:a16="http://schemas.microsoft.com/office/drawing/2014/main" id="{52DA1D99-3F6C-0294-4432-3410C069F157}"/>
                </a:ext>
              </a:extLst>
            </p:cNvPr>
            <p:cNvSpPr/>
            <p:nvPr/>
          </p:nvSpPr>
          <p:spPr>
            <a:xfrm>
              <a:off x="4003100" y="5984146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Shut down</a:t>
              </a:r>
            </a:p>
          </p:txBody>
        </p:sp>
        <p:sp>
          <p:nvSpPr>
            <p:cNvPr id="62151" name="RestartAppMenu_">
              <a:hlinkClick r:id="" action="ppaction://macro?name=Restart"/>
              <a:extLst>
                <a:ext uri="{FF2B5EF4-FFF2-40B4-BE49-F238E27FC236}">
                  <a16:creationId xmlns:a16="http://schemas.microsoft.com/office/drawing/2014/main" id="{11D96063-4664-88E1-D391-725E460A36A5}"/>
                </a:ext>
              </a:extLst>
            </p:cNvPr>
            <p:cNvSpPr/>
            <p:nvPr/>
          </p:nvSpPr>
          <p:spPr>
            <a:xfrm>
              <a:off x="2678243" y="5975118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Restart</a:t>
              </a:r>
            </a:p>
          </p:txBody>
        </p:sp>
        <p:sp>
          <p:nvSpPr>
            <p:cNvPr id="62152" name="HibernateAppMenu_">
              <a:hlinkClick r:id="" action="ppaction://macro?name=Hibernate"/>
              <a:extLst>
                <a:ext uri="{FF2B5EF4-FFF2-40B4-BE49-F238E27FC236}">
                  <a16:creationId xmlns:a16="http://schemas.microsoft.com/office/drawing/2014/main" id="{A7B085A8-1091-A87C-F820-C5CDE11125BC}"/>
                </a:ext>
              </a:extLst>
            </p:cNvPr>
            <p:cNvSpPr/>
            <p:nvPr/>
          </p:nvSpPr>
          <p:spPr>
            <a:xfrm>
              <a:off x="100751" y="5974834"/>
              <a:ext cx="1216137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Hibernate</a:t>
              </a:r>
            </a:p>
          </p:txBody>
        </p:sp>
        <p:sp>
          <p:nvSpPr>
            <p:cNvPr id="62153" name="LogoutAppMenu_">
              <a:hlinkClick r:id="" action="ppaction://macro?name=Logout"/>
              <a:extLst>
                <a:ext uri="{FF2B5EF4-FFF2-40B4-BE49-F238E27FC236}">
                  <a16:creationId xmlns:a16="http://schemas.microsoft.com/office/drawing/2014/main" id="{F304C7DA-13AB-73AE-82B0-753F5B72D72A}"/>
                </a:ext>
              </a:extLst>
            </p:cNvPr>
            <p:cNvSpPr/>
            <p:nvPr/>
          </p:nvSpPr>
          <p:spPr>
            <a:xfrm>
              <a:off x="1371075" y="5974777"/>
              <a:ext cx="1244259" cy="307777"/>
            </a:xfrm>
            <a:prstGeom prst="snip2DiagRect">
              <a:avLst/>
            </a:pr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600" dirty="0">
                  <a:latin typeface="Candara" panose="020E0502030303020204" pitchFamily="34" charset="0"/>
                </a:rPr>
                <a:t>Log off</a:t>
              </a:r>
            </a:p>
          </p:txBody>
        </p:sp>
        <p:sp>
          <p:nvSpPr>
            <p:cNvPr id="62488" name="Icon1Part1AppMenu_">
              <a:hlinkClick r:id="" action="ppaction://macro?name=AppShell"/>
              <a:extLst>
                <a:ext uri="{FF2B5EF4-FFF2-40B4-BE49-F238E27FC236}">
                  <a16:creationId xmlns:a16="http://schemas.microsoft.com/office/drawing/2014/main" id="{F5421EBB-F4A2-AD8B-9030-5D7CDD7AFA3F}"/>
                </a:ext>
              </a:extLst>
            </p:cNvPr>
            <p:cNvSpPr/>
            <p:nvPr/>
          </p:nvSpPr>
          <p:spPr>
            <a:xfrm>
              <a:off x="2277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489" name="Icon1Part2AppMenu_">
              <a:hlinkClick r:id="" action="ppaction://macro?name=AppShell"/>
              <a:extLst>
                <a:ext uri="{FF2B5EF4-FFF2-40B4-BE49-F238E27FC236}">
                  <a16:creationId xmlns:a16="http://schemas.microsoft.com/office/drawing/2014/main" id="{82C7FD06-52F7-989E-3EBB-527F5A35887D}"/>
                </a:ext>
              </a:extLst>
            </p:cNvPr>
            <p:cNvSpPr txBox="1"/>
            <p:nvPr/>
          </p:nvSpPr>
          <p:spPr>
            <a:xfrm>
              <a:off x="259126" y="1592646"/>
              <a:ext cx="6896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2800" dirty="0">
                  <a:solidFill>
                    <a:schemeClr val="bg1"/>
                  </a:solidFill>
                  <a:latin typeface="Candara" panose="020E0502030303020204" pitchFamily="34" charset="0"/>
                </a:rPr>
                <a:t>&gt;_</a:t>
              </a:r>
            </a:p>
          </p:txBody>
        </p:sp>
        <p:sp>
          <p:nvSpPr>
            <p:cNvPr id="62490" name="Label1AppMenu_">
              <a:hlinkClick r:id="" action="ppaction://macro?name=AppShell"/>
              <a:extLst>
                <a:ext uri="{FF2B5EF4-FFF2-40B4-BE49-F238E27FC236}">
                  <a16:creationId xmlns:a16="http://schemas.microsoft.com/office/drawing/2014/main" id="{5286F1A2-A1F4-F305-2382-BC112F8369E7}"/>
                </a:ext>
              </a:extLst>
            </p:cNvPr>
            <p:cNvSpPr txBox="1"/>
            <p:nvPr/>
          </p:nvSpPr>
          <p:spPr>
            <a:xfrm>
              <a:off x="227750" y="2292311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Shell</a:t>
              </a:r>
              <a:endParaRPr lang="et-EE" sz="930" dirty="0"/>
            </a:p>
          </p:txBody>
        </p:sp>
        <p:sp>
          <p:nvSpPr>
            <p:cNvPr id="62492" name="Icon2Part1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220EB53A-11CE-8311-ADC9-4444AEF78C73}"/>
                </a:ext>
              </a:extLst>
            </p:cNvPr>
            <p:cNvSpPr/>
            <p:nvPr/>
          </p:nvSpPr>
          <p:spPr>
            <a:xfrm>
              <a:off x="10563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493" name="Icon2Part2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F2DEF019-8E2D-46ED-CF34-5AA5A03ECD55}"/>
                </a:ext>
              </a:extLst>
            </p:cNvPr>
            <p:cNvSpPr/>
            <p:nvPr/>
          </p:nvSpPr>
          <p:spPr>
            <a:xfrm>
              <a:off x="1112270" y="1593608"/>
              <a:ext cx="646595" cy="10953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494" name="Icon2Part3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2446D4CE-F58D-D734-860E-013618FDD256}"/>
                </a:ext>
              </a:extLst>
            </p:cNvPr>
            <p:cNvSpPr/>
            <p:nvPr/>
          </p:nvSpPr>
          <p:spPr>
            <a:xfrm>
              <a:off x="1112270" y="1728598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495" name="Icon2Part4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979CD861-7BBB-78D2-0DE3-22F4DCB254C4}"/>
                </a:ext>
              </a:extLst>
            </p:cNvPr>
            <p:cNvSpPr/>
            <p:nvPr/>
          </p:nvSpPr>
          <p:spPr>
            <a:xfrm>
              <a:off x="1252764" y="172859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496" name="Icon2Part5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C7786AE4-0E03-E977-ECFD-45A3D7B4F8B8}"/>
                </a:ext>
              </a:extLst>
            </p:cNvPr>
            <p:cNvSpPr/>
            <p:nvPr/>
          </p:nvSpPr>
          <p:spPr>
            <a:xfrm>
              <a:off x="1390263" y="172859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497" name="Icon2Part6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FEF661EB-2F05-E3B5-F3F6-95BAF9727B0B}"/>
                </a:ext>
              </a:extLst>
            </p:cNvPr>
            <p:cNvSpPr/>
            <p:nvPr/>
          </p:nvSpPr>
          <p:spPr>
            <a:xfrm>
              <a:off x="1519143" y="172859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498" name="Icon2Part7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581564A3-88F0-A0A1-F970-E91365963A7E}"/>
                </a:ext>
              </a:extLst>
            </p:cNvPr>
            <p:cNvSpPr/>
            <p:nvPr/>
          </p:nvSpPr>
          <p:spPr>
            <a:xfrm>
              <a:off x="1656642" y="1728597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499" name="Icon2Part8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AA42F1CD-0877-82A7-F95D-1712333655A0}"/>
                </a:ext>
              </a:extLst>
            </p:cNvPr>
            <p:cNvSpPr/>
            <p:nvPr/>
          </p:nvSpPr>
          <p:spPr>
            <a:xfrm>
              <a:off x="1112270" y="1863586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0" name="Icon2Part9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71E434F2-3C0D-876C-A290-E10E16385906}"/>
                </a:ext>
              </a:extLst>
            </p:cNvPr>
            <p:cNvSpPr/>
            <p:nvPr/>
          </p:nvSpPr>
          <p:spPr>
            <a:xfrm>
              <a:off x="1252764" y="1863585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1" name="Icon2Part10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DD81A8B1-787B-8969-D54A-C3FAFFB5A89E}"/>
                </a:ext>
              </a:extLst>
            </p:cNvPr>
            <p:cNvSpPr/>
            <p:nvPr/>
          </p:nvSpPr>
          <p:spPr>
            <a:xfrm>
              <a:off x="1390263" y="1863585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2" name="Icon2Part11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69E58901-3F85-94CA-FF9C-FE55E5152995}"/>
                </a:ext>
              </a:extLst>
            </p:cNvPr>
            <p:cNvSpPr/>
            <p:nvPr/>
          </p:nvSpPr>
          <p:spPr>
            <a:xfrm>
              <a:off x="1519143" y="1863585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3" name="Icon2Part12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DA064493-99A1-5DEF-3EAF-054F3922F5A9}"/>
                </a:ext>
              </a:extLst>
            </p:cNvPr>
            <p:cNvSpPr/>
            <p:nvPr/>
          </p:nvSpPr>
          <p:spPr>
            <a:xfrm>
              <a:off x="1656642" y="1863585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4" name="Icon2Part13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D947D4E0-E060-4889-1A95-70A931393C35}"/>
                </a:ext>
              </a:extLst>
            </p:cNvPr>
            <p:cNvSpPr/>
            <p:nvPr/>
          </p:nvSpPr>
          <p:spPr>
            <a:xfrm>
              <a:off x="1112270" y="1998573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5" name="Icon2Part14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4252ED02-FE32-85D4-78FA-7B8C02BFD41C}"/>
                </a:ext>
              </a:extLst>
            </p:cNvPr>
            <p:cNvSpPr/>
            <p:nvPr/>
          </p:nvSpPr>
          <p:spPr>
            <a:xfrm>
              <a:off x="1252764" y="199857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6" name="Icon2Part15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CBAE00C5-1F46-4001-7D0E-BF06C8C3FFC1}"/>
                </a:ext>
              </a:extLst>
            </p:cNvPr>
            <p:cNvSpPr/>
            <p:nvPr/>
          </p:nvSpPr>
          <p:spPr>
            <a:xfrm>
              <a:off x="1390263" y="199857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7" name="Icon2Part16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7E2AF345-80FD-8052-58D5-B72D90618303}"/>
                </a:ext>
              </a:extLst>
            </p:cNvPr>
            <p:cNvSpPr/>
            <p:nvPr/>
          </p:nvSpPr>
          <p:spPr>
            <a:xfrm>
              <a:off x="1519143" y="1998572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8" name="Icon2Part17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DD1885A3-0493-DA3A-86A1-89A61289AF32}"/>
                </a:ext>
              </a:extLst>
            </p:cNvPr>
            <p:cNvSpPr/>
            <p:nvPr/>
          </p:nvSpPr>
          <p:spPr>
            <a:xfrm>
              <a:off x="1656642" y="1998572"/>
              <a:ext cx="102223" cy="24452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09" name="Icon2Part18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3FD481D2-A6FA-CECA-F88B-247A2806662C}"/>
                </a:ext>
              </a:extLst>
            </p:cNvPr>
            <p:cNvSpPr/>
            <p:nvPr/>
          </p:nvSpPr>
          <p:spPr>
            <a:xfrm>
              <a:off x="1112270" y="2133559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10" name="Icon2Part19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7E94C7B4-AFBA-D3A5-4340-4B3229F469AA}"/>
                </a:ext>
              </a:extLst>
            </p:cNvPr>
            <p:cNvSpPr/>
            <p:nvPr/>
          </p:nvSpPr>
          <p:spPr>
            <a:xfrm>
              <a:off x="1252764" y="2133558"/>
              <a:ext cx="10222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11" name="Icon2Part20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48567EDC-2EAF-BBBC-CCA2-21384CDFCF79}"/>
                </a:ext>
              </a:extLst>
            </p:cNvPr>
            <p:cNvSpPr/>
            <p:nvPr/>
          </p:nvSpPr>
          <p:spPr>
            <a:xfrm>
              <a:off x="1390263" y="2133558"/>
              <a:ext cx="231103" cy="1095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12" name="Label2AppMenu_">
              <a:hlinkClick r:id="" action="ppaction://macro?name=AppCalc"/>
              <a:extLst>
                <a:ext uri="{FF2B5EF4-FFF2-40B4-BE49-F238E27FC236}">
                  <a16:creationId xmlns:a16="http://schemas.microsoft.com/office/drawing/2014/main" id="{D3640825-A60E-A277-3B62-8727008EBF61}"/>
                </a:ext>
              </a:extLst>
            </p:cNvPr>
            <p:cNvSpPr txBox="1"/>
            <p:nvPr/>
          </p:nvSpPr>
          <p:spPr>
            <a:xfrm>
              <a:off x="1056350" y="2292311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Calculator</a:t>
              </a:r>
              <a:endParaRPr lang="et-EE" sz="930" dirty="0"/>
            </a:p>
          </p:txBody>
        </p:sp>
        <p:sp>
          <p:nvSpPr>
            <p:cNvPr id="62514" name="Icon3Part1AppMenu_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DF83FC9A-6BC5-E686-BDB5-9A23E6188084}"/>
                </a:ext>
              </a:extLst>
            </p:cNvPr>
            <p:cNvSpPr/>
            <p:nvPr/>
          </p:nvSpPr>
          <p:spPr>
            <a:xfrm>
              <a:off x="18849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15" name="Icon3Part2AppMenu_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C7E4C836-9A02-073A-CF82-66EB5F1D5BD6}"/>
                </a:ext>
              </a:extLst>
            </p:cNvPr>
            <p:cNvSpPr/>
            <p:nvPr/>
          </p:nvSpPr>
          <p:spPr>
            <a:xfrm>
              <a:off x="1930648" y="1595727"/>
              <a:ext cx="384048" cy="384048"/>
            </a:xfrm>
            <a:custGeom>
              <a:avLst/>
              <a:gdLst>
                <a:gd name="connsiteX0" fmla="*/ 192024 w 384048"/>
                <a:gd name="connsiteY0" fmla="*/ 108642 h 384048"/>
                <a:gd name="connsiteX1" fmla="*/ 112649 w 384048"/>
                <a:gd name="connsiteY1" fmla="*/ 188017 h 384048"/>
                <a:gd name="connsiteX2" fmla="*/ 192024 w 384048"/>
                <a:gd name="connsiteY2" fmla="*/ 267392 h 384048"/>
                <a:gd name="connsiteX3" fmla="*/ 271399 w 384048"/>
                <a:gd name="connsiteY3" fmla="*/ 188017 h 384048"/>
                <a:gd name="connsiteX4" fmla="*/ 192024 w 384048"/>
                <a:gd name="connsiteY4" fmla="*/ 108642 h 384048"/>
                <a:gd name="connsiteX5" fmla="*/ 192024 w 384048"/>
                <a:gd name="connsiteY5" fmla="*/ 0 h 384048"/>
                <a:gd name="connsiteX6" fmla="*/ 245099 w 384048"/>
                <a:gd name="connsiteY6" fmla="*/ 36671 h 384048"/>
                <a:gd name="connsiteX7" fmla="*/ 310702 w 384048"/>
                <a:gd name="connsiteY7" fmla="*/ 36673 h 384048"/>
                <a:gd name="connsiteX8" fmla="*/ 330976 w 384048"/>
                <a:gd name="connsiteY8" fmla="*/ 96010 h 384048"/>
                <a:gd name="connsiteX9" fmla="*/ 384048 w 384048"/>
                <a:gd name="connsiteY9" fmla="*/ 132685 h 384048"/>
                <a:gd name="connsiteX10" fmla="*/ 363777 w 384048"/>
                <a:gd name="connsiteY10" fmla="*/ 192024 h 384048"/>
                <a:gd name="connsiteX11" fmla="*/ 384048 w 384048"/>
                <a:gd name="connsiteY11" fmla="*/ 251363 h 384048"/>
                <a:gd name="connsiteX12" fmla="*/ 330976 w 384048"/>
                <a:gd name="connsiteY12" fmla="*/ 288038 h 384048"/>
                <a:gd name="connsiteX13" fmla="*/ 310702 w 384048"/>
                <a:gd name="connsiteY13" fmla="*/ 347375 h 384048"/>
                <a:gd name="connsiteX14" fmla="*/ 245099 w 384048"/>
                <a:gd name="connsiteY14" fmla="*/ 347377 h 384048"/>
                <a:gd name="connsiteX15" fmla="*/ 192024 w 384048"/>
                <a:gd name="connsiteY15" fmla="*/ 384048 h 384048"/>
                <a:gd name="connsiteX16" fmla="*/ 138949 w 384048"/>
                <a:gd name="connsiteY16" fmla="*/ 347377 h 384048"/>
                <a:gd name="connsiteX17" fmla="*/ 73346 w 384048"/>
                <a:gd name="connsiteY17" fmla="*/ 347375 h 384048"/>
                <a:gd name="connsiteX18" fmla="*/ 53072 w 384048"/>
                <a:gd name="connsiteY18" fmla="*/ 288038 h 384048"/>
                <a:gd name="connsiteX19" fmla="*/ 0 w 384048"/>
                <a:gd name="connsiteY19" fmla="*/ 251363 h 384048"/>
                <a:gd name="connsiteX20" fmla="*/ 20271 w 384048"/>
                <a:gd name="connsiteY20" fmla="*/ 192024 h 384048"/>
                <a:gd name="connsiteX21" fmla="*/ 0 w 384048"/>
                <a:gd name="connsiteY21" fmla="*/ 132685 h 384048"/>
                <a:gd name="connsiteX22" fmla="*/ 53072 w 384048"/>
                <a:gd name="connsiteY22" fmla="*/ 96010 h 384048"/>
                <a:gd name="connsiteX23" fmla="*/ 73346 w 384048"/>
                <a:gd name="connsiteY23" fmla="*/ 36673 h 384048"/>
                <a:gd name="connsiteX24" fmla="*/ 138949 w 384048"/>
                <a:gd name="connsiteY24" fmla="*/ 36671 h 38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4048" h="384048">
                  <a:moveTo>
                    <a:pt x="192024" y="108642"/>
                  </a:moveTo>
                  <a:cubicBezTo>
                    <a:pt x="148186" y="108642"/>
                    <a:pt x="112649" y="144179"/>
                    <a:pt x="112649" y="188017"/>
                  </a:cubicBezTo>
                  <a:cubicBezTo>
                    <a:pt x="112649" y="231855"/>
                    <a:pt x="148186" y="267392"/>
                    <a:pt x="192024" y="267392"/>
                  </a:cubicBezTo>
                  <a:cubicBezTo>
                    <a:pt x="235862" y="267392"/>
                    <a:pt x="271399" y="231855"/>
                    <a:pt x="271399" y="188017"/>
                  </a:cubicBezTo>
                  <a:cubicBezTo>
                    <a:pt x="271399" y="144179"/>
                    <a:pt x="235862" y="108642"/>
                    <a:pt x="192024" y="108642"/>
                  </a:cubicBezTo>
                  <a:close/>
                  <a:moveTo>
                    <a:pt x="192024" y="0"/>
                  </a:moveTo>
                  <a:lnTo>
                    <a:pt x="245099" y="36671"/>
                  </a:lnTo>
                  <a:lnTo>
                    <a:pt x="310702" y="36673"/>
                  </a:lnTo>
                  <a:lnTo>
                    <a:pt x="330976" y="96010"/>
                  </a:lnTo>
                  <a:lnTo>
                    <a:pt x="384048" y="132685"/>
                  </a:lnTo>
                  <a:lnTo>
                    <a:pt x="363777" y="192024"/>
                  </a:lnTo>
                  <a:lnTo>
                    <a:pt x="384048" y="251363"/>
                  </a:lnTo>
                  <a:lnTo>
                    <a:pt x="330976" y="288038"/>
                  </a:lnTo>
                  <a:lnTo>
                    <a:pt x="310702" y="347375"/>
                  </a:lnTo>
                  <a:lnTo>
                    <a:pt x="245099" y="347377"/>
                  </a:lnTo>
                  <a:lnTo>
                    <a:pt x="192024" y="384048"/>
                  </a:lnTo>
                  <a:lnTo>
                    <a:pt x="138949" y="347377"/>
                  </a:lnTo>
                  <a:lnTo>
                    <a:pt x="73346" y="347375"/>
                  </a:lnTo>
                  <a:lnTo>
                    <a:pt x="53072" y="288038"/>
                  </a:lnTo>
                  <a:lnTo>
                    <a:pt x="0" y="251363"/>
                  </a:lnTo>
                  <a:lnTo>
                    <a:pt x="20271" y="192024"/>
                  </a:lnTo>
                  <a:lnTo>
                    <a:pt x="0" y="132685"/>
                  </a:lnTo>
                  <a:lnTo>
                    <a:pt x="53072" y="96010"/>
                  </a:lnTo>
                  <a:lnTo>
                    <a:pt x="73346" y="36673"/>
                  </a:lnTo>
                  <a:lnTo>
                    <a:pt x="138949" y="3667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/>
            </a:p>
          </p:txBody>
        </p:sp>
        <p:sp>
          <p:nvSpPr>
            <p:cNvPr id="62516" name="Icon3Part3AppMenu_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ED03B746-25DD-C14A-9E44-319C9E5447ED}"/>
                </a:ext>
              </a:extLst>
            </p:cNvPr>
            <p:cNvSpPr/>
            <p:nvPr/>
          </p:nvSpPr>
          <p:spPr>
            <a:xfrm>
              <a:off x="2213304" y="1872507"/>
              <a:ext cx="384048" cy="384048"/>
            </a:xfrm>
            <a:custGeom>
              <a:avLst/>
              <a:gdLst>
                <a:gd name="connsiteX0" fmla="*/ 192024 w 384048"/>
                <a:gd name="connsiteY0" fmla="*/ 108642 h 384048"/>
                <a:gd name="connsiteX1" fmla="*/ 112649 w 384048"/>
                <a:gd name="connsiteY1" fmla="*/ 188017 h 384048"/>
                <a:gd name="connsiteX2" fmla="*/ 192024 w 384048"/>
                <a:gd name="connsiteY2" fmla="*/ 267392 h 384048"/>
                <a:gd name="connsiteX3" fmla="*/ 271399 w 384048"/>
                <a:gd name="connsiteY3" fmla="*/ 188017 h 384048"/>
                <a:gd name="connsiteX4" fmla="*/ 192024 w 384048"/>
                <a:gd name="connsiteY4" fmla="*/ 108642 h 384048"/>
                <a:gd name="connsiteX5" fmla="*/ 192024 w 384048"/>
                <a:gd name="connsiteY5" fmla="*/ 0 h 384048"/>
                <a:gd name="connsiteX6" fmla="*/ 245099 w 384048"/>
                <a:gd name="connsiteY6" fmla="*/ 36671 h 384048"/>
                <a:gd name="connsiteX7" fmla="*/ 310702 w 384048"/>
                <a:gd name="connsiteY7" fmla="*/ 36673 h 384048"/>
                <a:gd name="connsiteX8" fmla="*/ 330976 w 384048"/>
                <a:gd name="connsiteY8" fmla="*/ 96010 h 384048"/>
                <a:gd name="connsiteX9" fmla="*/ 384048 w 384048"/>
                <a:gd name="connsiteY9" fmla="*/ 132685 h 384048"/>
                <a:gd name="connsiteX10" fmla="*/ 363777 w 384048"/>
                <a:gd name="connsiteY10" fmla="*/ 192024 h 384048"/>
                <a:gd name="connsiteX11" fmla="*/ 384048 w 384048"/>
                <a:gd name="connsiteY11" fmla="*/ 251363 h 384048"/>
                <a:gd name="connsiteX12" fmla="*/ 330976 w 384048"/>
                <a:gd name="connsiteY12" fmla="*/ 288038 h 384048"/>
                <a:gd name="connsiteX13" fmla="*/ 310702 w 384048"/>
                <a:gd name="connsiteY13" fmla="*/ 347375 h 384048"/>
                <a:gd name="connsiteX14" fmla="*/ 245099 w 384048"/>
                <a:gd name="connsiteY14" fmla="*/ 347377 h 384048"/>
                <a:gd name="connsiteX15" fmla="*/ 192024 w 384048"/>
                <a:gd name="connsiteY15" fmla="*/ 384048 h 384048"/>
                <a:gd name="connsiteX16" fmla="*/ 138949 w 384048"/>
                <a:gd name="connsiteY16" fmla="*/ 347377 h 384048"/>
                <a:gd name="connsiteX17" fmla="*/ 73346 w 384048"/>
                <a:gd name="connsiteY17" fmla="*/ 347375 h 384048"/>
                <a:gd name="connsiteX18" fmla="*/ 53072 w 384048"/>
                <a:gd name="connsiteY18" fmla="*/ 288038 h 384048"/>
                <a:gd name="connsiteX19" fmla="*/ 0 w 384048"/>
                <a:gd name="connsiteY19" fmla="*/ 251363 h 384048"/>
                <a:gd name="connsiteX20" fmla="*/ 20271 w 384048"/>
                <a:gd name="connsiteY20" fmla="*/ 192024 h 384048"/>
                <a:gd name="connsiteX21" fmla="*/ 0 w 384048"/>
                <a:gd name="connsiteY21" fmla="*/ 132685 h 384048"/>
                <a:gd name="connsiteX22" fmla="*/ 53072 w 384048"/>
                <a:gd name="connsiteY22" fmla="*/ 96010 h 384048"/>
                <a:gd name="connsiteX23" fmla="*/ 73346 w 384048"/>
                <a:gd name="connsiteY23" fmla="*/ 36673 h 384048"/>
                <a:gd name="connsiteX24" fmla="*/ 138949 w 384048"/>
                <a:gd name="connsiteY24" fmla="*/ 36671 h 38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4048" h="384048">
                  <a:moveTo>
                    <a:pt x="192024" y="108642"/>
                  </a:moveTo>
                  <a:cubicBezTo>
                    <a:pt x="148186" y="108642"/>
                    <a:pt x="112649" y="144179"/>
                    <a:pt x="112649" y="188017"/>
                  </a:cubicBezTo>
                  <a:cubicBezTo>
                    <a:pt x="112649" y="231855"/>
                    <a:pt x="148186" y="267392"/>
                    <a:pt x="192024" y="267392"/>
                  </a:cubicBezTo>
                  <a:cubicBezTo>
                    <a:pt x="235862" y="267392"/>
                    <a:pt x="271399" y="231855"/>
                    <a:pt x="271399" y="188017"/>
                  </a:cubicBezTo>
                  <a:cubicBezTo>
                    <a:pt x="271399" y="144179"/>
                    <a:pt x="235862" y="108642"/>
                    <a:pt x="192024" y="108642"/>
                  </a:cubicBezTo>
                  <a:close/>
                  <a:moveTo>
                    <a:pt x="192024" y="0"/>
                  </a:moveTo>
                  <a:lnTo>
                    <a:pt x="245099" y="36671"/>
                  </a:lnTo>
                  <a:lnTo>
                    <a:pt x="310702" y="36673"/>
                  </a:lnTo>
                  <a:lnTo>
                    <a:pt x="330976" y="96010"/>
                  </a:lnTo>
                  <a:lnTo>
                    <a:pt x="384048" y="132685"/>
                  </a:lnTo>
                  <a:lnTo>
                    <a:pt x="363777" y="192024"/>
                  </a:lnTo>
                  <a:lnTo>
                    <a:pt x="384048" y="251363"/>
                  </a:lnTo>
                  <a:lnTo>
                    <a:pt x="330976" y="288038"/>
                  </a:lnTo>
                  <a:lnTo>
                    <a:pt x="310702" y="347375"/>
                  </a:lnTo>
                  <a:lnTo>
                    <a:pt x="245099" y="347377"/>
                  </a:lnTo>
                  <a:lnTo>
                    <a:pt x="192024" y="384048"/>
                  </a:lnTo>
                  <a:lnTo>
                    <a:pt x="138949" y="347377"/>
                  </a:lnTo>
                  <a:lnTo>
                    <a:pt x="73346" y="347375"/>
                  </a:lnTo>
                  <a:lnTo>
                    <a:pt x="53072" y="288038"/>
                  </a:lnTo>
                  <a:lnTo>
                    <a:pt x="0" y="251363"/>
                  </a:lnTo>
                  <a:lnTo>
                    <a:pt x="20271" y="192024"/>
                  </a:lnTo>
                  <a:lnTo>
                    <a:pt x="0" y="132685"/>
                  </a:lnTo>
                  <a:lnTo>
                    <a:pt x="53072" y="96010"/>
                  </a:lnTo>
                  <a:lnTo>
                    <a:pt x="73346" y="36673"/>
                  </a:lnTo>
                  <a:lnTo>
                    <a:pt x="138949" y="3667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t-EE"/>
            </a:p>
          </p:txBody>
        </p:sp>
        <p:sp>
          <p:nvSpPr>
            <p:cNvPr id="62517" name="Label3AppMenu_">
              <a:hlinkClick r:id="" action="ppaction://macro?name=AppSettings"/>
              <a:extLst>
                <a:ext uri="{FF2B5EF4-FFF2-40B4-BE49-F238E27FC236}">
                  <a16:creationId xmlns:a16="http://schemas.microsoft.com/office/drawing/2014/main" id="{4462518F-1FDE-5806-00F0-DA503C01E536}"/>
                </a:ext>
              </a:extLst>
            </p:cNvPr>
            <p:cNvSpPr txBox="1"/>
            <p:nvPr/>
          </p:nvSpPr>
          <p:spPr>
            <a:xfrm>
              <a:off x="1884950" y="2292311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Settings</a:t>
              </a:r>
              <a:endParaRPr lang="et-EE" sz="930" dirty="0"/>
            </a:p>
          </p:txBody>
        </p:sp>
        <p:sp>
          <p:nvSpPr>
            <p:cNvPr id="62519" name="Icon4Part1AppMenu_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AA3F5D93-99B2-045A-B578-A856EE9D22D3}"/>
                </a:ext>
              </a:extLst>
            </p:cNvPr>
            <p:cNvSpPr/>
            <p:nvPr/>
          </p:nvSpPr>
          <p:spPr>
            <a:xfrm>
              <a:off x="27135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20" name="Icon4Part2AppMenu_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2FD7017C-C4F1-775F-69D4-927ED5DE3EA8}"/>
                </a:ext>
              </a:extLst>
            </p:cNvPr>
            <p:cNvSpPr/>
            <p:nvPr/>
          </p:nvSpPr>
          <p:spPr>
            <a:xfrm>
              <a:off x="2842100" y="1677446"/>
              <a:ext cx="336550" cy="33655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21" name="Icon4Part3AppMenu_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3F153720-4099-D107-AE28-9ECC07BFCFE8}"/>
                </a:ext>
              </a:extLst>
            </p:cNvPr>
            <p:cNvSpPr/>
            <p:nvPr/>
          </p:nvSpPr>
          <p:spPr>
            <a:xfrm>
              <a:off x="3010375" y="1837889"/>
              <a:ext cx="336550" cy="33655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22" name="Label4AppMenu_">
              <a:hlinkClick r:id="" action="ppaction://macro?name=AppTaskmgr"/>
              <a:extLst>
                <a:ext uri="{FF2B5EF4-FFF2-40B4-BE49-F238E27FC236}">
                  <a16:creationId xmlns:a16="http://schemas.microsoft.com/office/drawing/2014/main" id="{2EC33FFF-21E0-1418-79CD-8438C4A99C17}"/>
                </a:ext>
              </a:extLst>
            </p:cNvPr>
            <p:cNvSpPr txBox="1"/>
            <p:nvPr/>
          </p:nvSpPr>
          <p:spPr>
            <a:xfrm>
              <a:off x="2713550" y="2292311"/>
              <a:ext cx="752400" cy="378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Task Manager</a:t>
              </a:r>
              <a:endParaRPr lang="et-EE" sz="930" dirty="0"/>
            </a:p>
          </p:txBody>
        </p:sp>
        <p:sp>
          <p:nvSpPr>
            <p:cNvPr id="62524" name="Icon5Part1AppMenu_">
              <a:hlinkClick r:id="" action="ppaction://macro?name=AppGuess"/>
              <a:extLst>
                <a:ext uri="{FF2B5EF4-FFF2-40B4-BE49-F238E27FC236}">
                  <a16:creationId xmlns:a16="http://schemas.microsoft.com/office/drawing/2014/main" id="{D9BFA9EA-A8E8-1FE5-7620-7A4E4CE9127C}"/>
                </a:ext>
              </a:extLst>
            </p:cNvPr>
            <p:cNvSpPr/>
            <p:nvPr/>
          </p:nvSpPr>
          <p:spPr>
            <a:xfrm>
              <a:off x="35421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25" name="Icon5Part2AppMenu_">
              <a:hlinkClick r:id="" action="ppaction://macro?name=AppGuess"/>
              <a:extLst>
                <a:ext uri="{FF2B5EF4-FFF2-40B4-BE49-F238E27FC236}">
                  <a16:creationId xmlns:a16="http://schemas.microsoft.com/office/drawing/2014/main" id="{97676304-0C4F-F723-46AE-22538E2DD66F}"/>
                </a:ext>
              </a:extLst>
            </p:cNvPr>
            <p:cNvSpPr txBox="1"/>
            <p:nvPr/>
          </p:nvSpPr>
          <p:spPr>
            <a:xfrm>
              <a:off x="3567811" y="1649450"/>
              <a:ext cx="7093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2800" dirty="0">
                  <a:solidFill>
                    <a:schemeClr val="accent5">
                      <a:lumMod val="40000"/>
                      <a:lumOff val="60000"/>
                    </a:schemeClr>
                  </a:solidFill>
                  <a:effectLst>
                    <a:glow rad="1397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+mj-lt"/>
                </a:rPr>
                <a:t>50?</a:t>
              </a:r>
            </a:p>
          </p:txBody>
        </p:sp>
        <p:sp>
          <p:nvSpPr>
            <p:cNvPr id="62526" name="Label5AppMenu_">
              <a:hlinkClick r:id="" action="ppaction://macro?name=AppGuess"/>
              <a:extLst>
                <a:ext uri="{FF2B5EF4-FFF2-40B4-BE49-F238E27FC236}">
                  <a16:creationId xmlns:a16="http://schemas.microsoft.com/office/drawing/2014/main" id="{439C92DB-93A6-8C30-94BA-49FA02D83E19}"/>
                </a:ext>
              </a:extLst>
            </p:cNvPr>
            <p:cNvSpPr txBox="1"/>
            <p:nvPr/>
          </p:nvSpPr>
          <p:spPr>
            <a:xfrm>
              <a:off x="3542150" y="2292311"/>
              <a:ext cx="752400" cy="378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Guess the number</a:t>
              </a:r>
              <a:endParaRPr lang="et-EE" sz="930" dirty="0"/>
            </a:p>
          </p:txBody>
        </p:sp>
        <p:sp>
          <p:nvSpPr>
            <p:cNvPr id="62528" name="Icon6Part1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242E284E-5E26-2D56-73BE-2F61086380DC}"/>
                </a:ext>
              </a:extLst>
            </p:cNvPr>
            <p:cNvSpPr/>
            <p:nvPr/>
          </p:nvSpPr>
          <p:spPr>
            <a:xfrm>
              <a:off x="4370750" y="1539276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29" name="Icon6Part2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CE06736F-EA23-C858-1F6C-BE6E1A8D9DD6}"/>
                </a:ext>
              </a:extLst>
            </p:cNvPr>
            <p:cNvSpPr/>
            <p:nvPr/>
          </p:nvSpPr>
          <p:spPr>
            <a:xfrm>
              <a:off x="4449134" y="1609612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30" name="Icon6Part3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C8CB1FE2-1432-735E-EA32-91C464AD01C4}"/>
                </a:ext>
              </a:extLst>
            </p:cNvPr>
            <p:cNvSpPr/>
            <p:nvPr/>
          </p:nvSpPr>
          <p:spPr>
            <a:xfrm>
              <a:off x="4744569" y="1602655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31" name="Icon6Part4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F19FBC40-FBA5-50F7-4AA3-68841CF3E0EB}"/>
                </a:ext>
              </a:extLst>
            </p:cNvPr>
            <p:cNvSpPr/>
            <p:nvPr/>
          </p:nvSpPr>
          <p:spPr>
            <a:xfrm>
              <a:off x="4599711" y="1754835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32" name="Icon6Part5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7A11BDF9-28FB-4382-06B2-657097A0BF59}"/>
                </a:ext>
              </a:extLst>
            </p:cNvPr>
            <p:cNvSpPr/>
            <p:nvPr/>
          </p:nvSpPr>
          <p:spPr>
            <a:xfrm>
              <a:off x="4893735" y="1754405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33" name="Icon6Part6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D1734200-8FE2-EA0C-3DE2-B9FCF59B640B}"/>
                </a:ext>
              </a:extLst>
            </p:cNvPr>
            <p:cNvSpPr/>
            <p:nvPr/>
          </p:nvSpPr>
          <p:spPr>
            <a:xfrm>
              <a:off x="4748471" y="1901630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34" name="Icon6Part7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3C96FA3A-DEE4-BE19-2B77-29058AE89503}"/>
                </a:ext>
              </a:extLst>
            </p:cNvPr>
            <p:cNvSpPr/>
            <p:nvPr/>
          </p:nvSpPr>
          <p:spPr>
            <a:xfrm>
              <a:off x="4747625" y="2048918"/>
              <a:ext cx="147225" cy="1472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35" name="Label6AppMenu_">
              <a:hlinkClick r:id="" action="ppaction://macro?name=AppPaint"/>
              <a:extLst>
                <a:ext uri="{FF2B5EF4-FFF2-40B4-BE49-F238E27FC236}">
                  <a16:creationId xmlns:a16="http://schemas.microsoft.com/office/drawing/2014/main" id="{EE32358E-EB4F-D850-09E6-FA259897DA66}"/>
                </a:ext>
              </a:extLst>
            </p:cNvPr>
            <p:cNvSpPr txBox="1"/>
            <p:nvPr/>
          </p:nvSpPr>
          <p:spPr>
            <a:xfrm>
              <a:off x="4370750" y="2292311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Pixel Paint</a:t>
              </a:r>
              <a:endParaRPr lang="et-EE" sz="930" dirty="0"/>
            </a:p>
          </p:txBody>
        </p:sp>
        <p:sp>
          <p:nvSpPr>
            <p:cNvPr id="62537" name="Icon7Part1AppMenu_">
              <a:hlinkClick r:id="" action="ppaction://macro?name=AppNotes"/>
              <a:extLst>
                <a:ext uri="{FF2B5EF4-FFF2-40B4-BE49-F238E27FC236}">
                  <a16:creationId xmlns:a16="http://schemas.microsoft.com/office/drawing/2014/main" id="{83F2C63C-61D8-BEA9-F535-A95D195DF7A6}"/>
                </a:ext>
              </a:extLst>
            </p:cNvPr>
            <p:cNvSpPr/>
            <p:nvPr/>
          </p:nvSpPr>
          <p:spPr>
            <a:xfrm>
              <a:off x="227750" y="280031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sz="1100" dirty="0"/>
            </a:p>
          </p:txBody>
        </p:sp>
        <p:sp>
          <p:nvSpPr>
            <p:cNvPr id="62538" name="Icon7Part2AppMenu_">
              <a:hlinkClick r:id="" action="ppaction://macro?name=AppNotes"/>
              <a:extLst>
                <a:ext uri="{FF2B5EF4-FFF2-40B4-BE49-F238E27FC236}">
                  <a16:creationId xmlns:a16="http://schemas.microsoft.com/office/drawing/2014/main" id="{86097D95-3695-532E-3522-DEDB1EB8580B}"/>
                </a:ext>
              </a:extLst>
            </p:cNvPr>
            <p:cNvSpPr txBox="1"/>
            <p:nvPr/>
          </p:nvSpPr>
          <p:spPr>
            <a:xfrm>
              <a:off x="303912" y="2825844"/>
              <a:ext cx="63817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100" dirty="0"/>
                <a:t>__________________</a:t>
              </a:r>
            </a:p>
          </p:txBody>
        </p:sp>
        <p:sp>
          <p:nvSpPr>
            <p:cNvPr id="62539" name="Label7AppMenu_">
              <a:hlinkClick r:id="" action="ppaction://macro?name=AppNotes"/>
              <a:extLst>
                <a:ext uri="{FF2B5EF4-FFF2-40B4-BE49-F238E27FC236}">
                  <a16:creationId xmlns:a16="http://schemas.microsoft.com/office/drawing/2014/main" id="{5ADC2BC8-4DDE-24F1-9054-1D9763D5453E}"/>
                </a:ext>
              </a:extLst>
            </p:cNvPr>
            <p:cNvSpPr txBox="1"/>
            <p:nvPr/>
          </p:nvSpPr>
          <p:spPr>
            <a:xfrm>
              <a:off x="227750" y="3553346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Notepad</a:t>
              </a:r>
              <a:endParaRPr lang="et-EE" sz="930" dirty="0"/>
            </a:p>
          </p:txBody>
        </p:sp>
        <p:sp>
          <p:nvSpPr>
            <p:cNvPr id="62541" name="Icon8Part1AppMenu_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CEEF8A45-7C76-1409-CFBF-C97B5C677816}"/>
                </a:ext>
              </a:extLst>
            </p:cNvPr>
            <p:cNvSpPr/>
            <p:nvPr/>
          </p:nvSpPr>
          <p:spPr>
            <a:xfrm>
              <a:off x="1056350" y="280031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sz="1100" dirty="0"/>
            </a:p>
          </p:txBody>
        </p:sp>
        <p:sp>
          <p:nvSpPr>
            <p:cNvPr id="62542" name="Icon8Part2AppMenu_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326F8E9A-3B2A-383D-AC58-A7BFE11B50D4}"/>
                </a:ext>
              </a:extLst>
            </p:cNvPr>
            <p:cNvSpPr/>
            <p:nvPr/>
          </p:nvSpPr>
          <p:spPr>
            <a:xfrm>
              <a:off x="1157959" y="2912666"/>
              <a:ext cx="313472" cy="31347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0" rtlCol="0" anchor="ctr"/>
            <a:lstStyle/>
            <a:p>
              <a:pPr algn="ctr"/>
              <a:r>
                <a:rPr lang="et-EE" sz="500" dirty="0">
                  <a:solidFill>
                    <a:schemeClr val="tx1"/>
                  </a:solidFill>
                </a:rPr>
                <a:t>____________</a:t>
              </a:r>
              <a:endParaRPr lang="et-EE" sz="600" dirty="0">
                <a:solidFill>
                  <a:schemeClr val="tx1"/>
                </a:solidFill>
              </a:endParaRPr>
            </a:p>
            <a:p>
              <a:pPr algn="ctr"/>
              <a:endParaRPr lang="et-EE" sz="600" dirty="0">
                <a:solidFill>
                  <a:schemeClr val="tx1"/>
                </a:solidFill>
              </a:endParaRPr>
            </a:p>
          </p:txBody>
        </p:sp>
        <p:sp>
          <p:nvSpPr>
            <p:cNvPr id="62543" name="Icon8Part3AppMenu_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C42D6EA8-CA74-A970-F347-CD691D347D10}"/>
                </a:ext>
              </a:extLst>
            </p:cNvPr>
            <p:cNvSpPr/>
            <p:nvPr/>
          </p:nvSpPr>
          <p:spPr>
            <a:xfrm rot="16200000">
              <a:off x="1427467" y="3161284"/>
              <a:ext cx="313768" cy="313770"/>
            </a:xfrm>
            <a:prstGeom prst="pie">
              <a:avLst>
                <a:gd name="adj1" fmla="val 21553125"/>
                <a:gd name="adj2" fmla="val 16200000"/>
              </a:avLst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chemeClr val="tx1"/>
                </a:solidFill>
              </a:endParaRPr>
            </a:p>
          </p:txBody>
        </p:sp>
        <p:sp>
          <p:nvSpPr>
            <p:cNvPr id="62544" name="Label8AppMenu_">
              <a:hlinkClick r:id="" action="ppaction://macro?name=AppPresentator"/>
              <a:extLst>
                <a:ext uri="{FF2B5EF4-FFF2-40B4-BE49-F238E27FC236}">
                  <a16:creationId xmlns:a16="http://schemas.microsoft.com/office/drawing/2014/main" id="{9910CE94-DACF-33E5-6524-1799B4895CA3}"/>
                </a:ext>
              </a:extLst>
            </p:cNvPr>
            <p:cNvSpPr txBox="1"/>
            <p:nvPr/>
          </p:nvSpPr>
          <p:spPr>
            <a:xfrm>
              <a:off x="1056350" y="3553346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Presentator</a:t>
              </a:r>
              <a:endParaRPr lang="et-EE" sz="930" dirty="0"/>
            </a:p>
          </p:txBody>
        </p:sp>
        <p:sp>
          <p:nvSpPr>
            <p:cNvPr id="62546" name="Icon9Part1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59DAE569-1F62-613B-122D-9ADB0D5F45A4}"/>
                </a:ext>
              </a:extLst>
            </p:cNvPr>
            <p:cNvSpPr/>
            <p:nvPr/>
          </p:nvSpPr>
          <p:spPr>
            <a:xfrm>
              <a:off x="1884950" y="280031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47" name="Icon9Part2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10B1B568-C087-06D0-27AF-A7D0C4428944}"/>
                </a:ext>
              </a:extLst>
            </p:cNvPr>
            <p:cNvSpPr/>
            <p:nvPr/>
          </p:nvSpPr>
          <p:spPr>
            <a:xfrm>
              <a:off x="2012366" y="3054958"/>
              <a:ext cx="563301" cy="358588"/>
            </a:xfrm>
            <a:prstGeom prst="parallelogram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48" name="Icon9Part3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A04D24ED-5BEB-F089-C7E1-605726402F91}"/>
                </a:ext>
              </a:extLst>
            </p:cNvPr>
            <p:cNvSpPr/>
            <p:nvPr/>
          </p:nvSpPr>
          <p:spPr>
            <a:xfrm>
              <a:off x="2102154" y="2932254"/>
              <a:ext cx="309475" cy="32385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0" rIns="36000" bIns="36000" rtlCol="0" anchor="ctr"/>
            <a:lstStyle/>
            <a:p>
              <a:r>
                <a:rPr lang="et-EE" sz="500" dirty="0">
                  <a:solidFill>
                    <a:schemeClr val="accent6"/>
                  </a:solidFill>
                </a:rPr>
                <a:t>____________  ___</a:t>
              </a:r>
            </a:p>
          </p:txBody>
        </p:sp>
        <p:sp>
          <p:nvSpPr>
            <p:cNvPr id="62549" name="Icon9Part4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396758A0-D2FE-E325-42AE-6253965B2522}"/>
                </a:ext>
              </a:extLst>
            </p:cNvPr>
            <p:cNvSpPr/>
            <p:nvPr/>
          </p:nvSpPr>
          <p:spPr>
            <a:xfrm flipH="1">
              <a:off x="1937368" y="3129198"/>
              <a:ext cx="546486" cy="284348"/>
            </a:xfrm>
            <a:prstGeom prst="parallelogram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50" name="Label9AppMenu_">
              <a:hlinkClick r:id="" action="ppaction://macro?name=AppFiles"/>
              <a:extLst>
                <a:ext uri="{FF2B5EF4-FFF2-40B4-BE49-F238E27FC236}">
                  <a16:creationId xmlns:a16="http://schemas.microsoft.com/office/drawing/2014/main" id="{09693583-0134-8546-F8EF-472E350096A1}"/>
                </a:ext>
              </a:extLst>
            </p:cNvPr>
            <p:cNvSpPr txBox="1"/>
            <p:nvPr/>
          </p:nvSpPr>
          <p:spPr>
            <a:xfrm>
              <a:off x="1884950" y="3553346"/>
              <a:ext cx="752400" cy="2354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Files</a:t>
              </a:r>
              <a:endParaRPr lang="et-EE" sz="930" dirty="0"/>
            </a:p>
          </p:txBody>
        </p:sp>
        <p:sp>
          <p:nvSpPr>
            <p:cNvPr id="62552" name="Icon10Part1AppMenu_">
              <a:hlinkClick r:id="" action="ppaction://macro?name=AppHello"/>
              <a:extLst>
                <a:ext uri="{FF2B5EF4-FFF2-40B4-BE49-F238E27FC236}">
                  <a16:creationId xmlns:a16="http://schemas.microsoft.com/office/drawing/2014/main" id="{93B8D38D-F88C-D26E-F658-75863A50C4CF}"/>
                </a:ext>
              </a:extLst>
            </p:cNvPr>
            <p:cNvSpPr/>
            <p:nvPr/>
          </p:nvSpPr>
          <p:spPr>
            <a:xfrm>
              <a:off x="2713550" y="2800311"/>
              <a:ext cx="752400" cy="753035"/>
            </a:xfrm>
            <a:prstGeom prst="roundRect">
              <a:avLst>
                <a:gd name="adj" fmla="val 713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/>
            </a:p>
          </p:txBody>
        </p:sp>
        <p:sp>
          <p:nvSpPr>
            <p:cNvPr id="62553" name="Icon10Part2AppMenu_">
              <a:hlinkClick r:id="" action="ppaction://macro?name=AppHello"/>
              <a:extLst>
                <a:ext uri="{FF2B5EF4-FFF2-40B4-BE49-F238E27FC236}">
                  <a16:creationId xmlns:a16="http://schemas.microsoft.com/office/drawing/2014/main" id="{DBDFC503-4A9C-9F5B-6B33-AEB416387B20}"/>
                </a:ext>
              </a:extLst>
            </p:cNvPr>
            <p:cNvSpPr txBox="1"/>
            <p:nvPr/>
          </p:nvSpPr>
          <p:spPr>
            <a:xfrm>
              <a:off x="2744926" y="2828886"/>
              <a:ext cx="6896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4000" dirty="0">
                  <a:solidFill>
                    <a:schemeClr val="accent5"/>
                  </a:solidFill>
                  <a:effectLst/>
                  <a:latin typeface="Candara" panose="020E0502030303020204" pitchFamily="34" charset="0"/>
                </a:rPr>
                <a:t>?</a:t>
              </a:r>
            </a:p>
          </p:txBody>
        </p:sp>
        <p:sp>
          <p:nvSpPr>
            <p:cNvPr id="62554" name="Label10AppMenu_">
              <a:hlinkClick r:id="" action="ppaction://macro?name=AppHello"/>
              <a:extLst>
                <a:ext uri="{FF2B5EF4-FFF2-40B4-BE49-F238E27FC236}">
                  <a16:creationId xmlns:a16="http://schemas.microsoft.com/office/drawing/2014/main" id="{76C5E04A-8F51-69EC-F4CD-2F657A07E305}"/>
                </a:ext>
              </a:extLst>
            </p:cNvPr>
            <p:cNvSpPr txBox="1"/>
            <p:nvPr/>
          </p:nvSpPr>
          <p:spPr>
            <a:xfrm>
              <a:off x="2713550" y="3553346"/>
              <a:ext cx="752400" cy="378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930"/>
                <a:t>Hello, world!</a:t>
              </a:r>
              <a:endParaRPr lang="et-EE" sz="930" dirty="0"/>
            </a:p>
          </p:txBody>
        </p:sp>
      </p:grpSp>
    </p:spTree>
    <p:extLst>
      <p:ext uri="{BB962C8B-B14F-4D97-AF65-F5344CB8AC3E}">
        <p14:creationId xmlns:p14="http://schemas.microsoft.com/office/powerpoint/2010/main" val="1094448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ootText">
            <a:extLst>
              <a:ext uri="{FF2B5EF4-FFF2-40B4-BE49-F238E27FC236}">
                <a16:creationId xmlns:a16="http://schemas.microsoft.com/office/drawing/2014/main" id="{96D21F55-B16B-7D98-1815-C388767B9356}"/>
              </a:ext>
            </a:extLst>
          </p:cNvPr>
          <p:cNvSpPr txBox="1"/>
          <p:nvPr/>
        </p:nvSpPr>
        <p:spPr>
          <a:xfrm>
            <a:off x="0" y="4581713"/>
            <a:ext cx="12192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30">
                <a:latin typeface="+mj-lt"/>
              </a:rPr>
              <a:t>It's now safe to close the presentation</a:t>
            </a:r>
            <a:endParaRPr lang="en-US" sz="2030" dirty="0">
              <a:latin typeface="+mj-lt"/>
            </a:endParaRPr>
          </a:p>
        </p:txBody>
      </p:sp>
      <p:sp>
        <p:nvSpPr>
          <p:cNvPr id="4" name="Bootlogo">
            <a:extLst>
              <a:ext uri="{FF2B5EF4-FFF2-40B4-BE49-F238E27FC236}">
                <a16:creationId xmlns:a16="http://schemas.microsoft.com/office/drawing/2014/main" id="{59999C2F-F3A6-BC4E-F915-CF7704699D88}"/>
              </a:ext>
            </a:extLst>
          </p:cNvPr>
          <p:cNvSpPr/>
          <p:nvPr/>
        </p:nvSpPr>
        <p:spPr>
          <a:xfrm>
            <a:off x="4906295" y="1839409"/>
            <a:ext cx="2379408" cy="2473332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chemeClr val="accent4"/>
              </a:gs>
            </a:gsLst>
            <a:lin ang="13500000" scaled="1"/>
            <a:tileRect/>
          </a:gradFill>
          <a:ln>
            <a:noFill/>
          </a:ln>
          <a:scene3d>
            <a:camera prst="orthographicFront">
              <a:rot lat="0" lon="0" rev="0"/>
            </a:camera>
            <a:lightRig rig="flat" dir="t"/>
          </a:scene3d>
          <a:sp3d prstMaterial="matte"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  <p:pic>
        <p:nvPicPr>
          <p:cNvPr id="6" name="Windows Flora Shutdown (build 632-893)">
            <a:hlinkClick r:id="" action="ppaction://media"/>
            <a:extLst>
              <a:ext uri="{FF2B5EF4-FFF2-40B4-BE49-F238E27FC236}">
                <a16:creationId xmlns:a16="http://schemas.microsoft.com/office/drawing/2014/main" id="{32201F89-23C9-830B-DEEA-559F254D31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/>
        </p:blipFill>
        <p:spPr>
          <a:xfrm flipH="1" flipV="1">
            <a:off x="5600452" y="6857997"/>
            <a:ext cx="45719" cy="45719"/>
          </a:xfrm>
          <a:prstGeom prst="rect">
            <a:avLst/>
          </a:prstGeom>
        </p:spPr>
      </p:pic>
      <p:sp>
        <p:nvSpPr>
          <p:cNvPr id="2" name="Restart" hidden="1">
            <a:extLst>
              <a:ext uri="{FF2B5EF4-FFF2-40B4-BE49-F238E27FC236}">
                <a16:creationId xmlns:a16="http://schemas.microsoft.com/office/drawing/2014/main" id="{2444E0C2-7C17-52D0-CC2F-5E44B40ADDA6}"/>
              </a:ext>
            </a:extLst>
          </p:cNvPr>
          <p:cNvSpPr txBox="1"/>
          <p:nvPr/>
        </p:nvSpPr>
        <p:spPr>
          <a:xfrm>
            <a:off x="0" y="685800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/>
              <a:t>False</a:t>
            </a:r>
            <a:endParaRPr lang="et-EE" dirty="0"/>
          </a:p>
        </p:txBody>
      </p:sp>
      <p:sp>
        <p:nvSpPr>
          <p:cNvPr id="7" name="EndShowClickarea">
            <a:hlinkClick r:id="" action="ppaction://hlinkshowjump?jump=endshow"/>
            <a:hlinkHover r:id="" action="ppaction://hlinkshowjump?jump=endshow"/>
            <a:extLst>
              <a:ext uri="{FF2B5EF4-FFF2-40B4-BE49-F238E27FC236}">
                <a16:creationId xmlns:a16="http://schemas.microsoft.com/office/drawing/2014/main" id="{97AF2866-DDAF-E609-42C7-877C0D5F338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A6ED9-3902-01A6-09E8-D10BA4D4B6E6}"/>
              </a:ext>
            </a:extLst>
          </p:cNvPr>
          <p:cNvSpPr txBox="1"/>
          <p:nvPr/>
        </p:nvSpPr>
        <p:spPr>
          <a:xfrm>
            <a:off x="8538474" y="6350166"/>
            <a:ext cx="365352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>
                <a:latin typeface="Candara" panose="020E0502030303020204" pitchFamily="34" charset="0"/>
              </a:rPr>
              <a:t>Codename OrangePath/OS</a:t>
            </a:r>
          </a:p>
          <a:p>
            <a:pPr algn="r"/>
            <a:r>
              <a:rPr lang="en-US" sz="900">
                <a:latin typeface="Candara" panose="020E0502030303020204" pitchFamily="34" charset="0"/>
              </a:rPr>
              <a:t>Build 954</a:t>
            </a:r>
          </a:p>
          <a:p>
            <a:pPr algn="r"/>
            <a:r>
              <a:rPr lang="en-US" sz="900">
                <a:latin typeface="Candara" panose="020E0502030303020204" pitchFamily="34" charset="0"/>
              </a:rPr>
              <a:t>For evaluation purposes only</a:t>
            </a:r>
            <a:endParaRPr lang="en-US" sz="900" dirty="0">
              <a:latin typeface="Candara" panose="020E0502030303020204" pitchFamily="34" charset="0"/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Label1" r:id="rId3" imgW="9360" imgH="47520"/>
        </mc:Choice>
        <mc:Fallback>
          <p:control name="Label1" r:id="rId3" imgW="9360" imgH="47520">
            <p:pic>
              <p:nvPicPr>
                <p:cNvPr id="8" name="Label1">
                  <a:extLst>
                    <a:ext uri="{FF2B5EF4-FFF2-40B4-BE49-F238E27FC236}">
                      <a16:creationId xmlns:a16="http://schemas.microsoft.com/office/drawing/2014/main" id="{5F21C650-03D9-AB0A-398F-E0EBB7B14826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0" y="0"/>
                  <a:ext cx="12700" cy="45719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286022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>
            <a:extLst>
              <a:ext uri="{FF2B5EF4-FFF2-40B4-BE49-F238E27FC236}">
                <a16:creationId xmlns:a16="http://schemas.microsoft.com/office/drawing/2014/main" id="{CDAC7B53-7744-722F-406A-C4ED68602CF2}"/>
              </a:ext>
            </a:extLst>
          </p:cNvPr>
          <p:cNvSpPr txBox="1"/>
          <p:nvPr/>
        </p:nvSpPr>
        <p:spPr>
          <a:xfrm>
            <a:off x="3393141" y="3244334"/>
            <a:ext cx="5405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dirty="0">
                <a:latin typeface="Consolas" panose="020B0609020204030204" pitchFamily="49" charset="0"/>
              </a:rPr>
              <a:t>/Defaults directory</a:t>
            </a:r>
          </a:p>
        </p:txBody>
      </p:sp>
      <p:sp>
        <p:nvSpPr>
          <p:cNvPr id="2" name="/Defaults/BootlogoPreSplash.3d" hidden="1">
            <a:extLst>
              <a:ext uri="{FF2B5EF4-FFF2-40B4-BE49-F238E27FC236}">
                <a16:creationId xmlns:a16="http://schemas.microsoft.com/office/drawing/2014/main" id="{FAD99556-05F5-487C-D12A-D2671FD9992F}"/>
              </a:ext>
            </a:extLst>
          </p:cNvPr>
          <p:cNvSpPr/>
          <p:nvPr/>
        </p:nvSpPr>
        <p:spPr>
          <a:xfrm rot="10800000">
            <a:off x="4906295" y="1839409"/>
            <a:ext cx="2379408" cy="2473332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>
                  <a:alpha val="0"/>
                </a:srgbClr>
              </a:gs>
              <a:gs pos="0">
                <a:schemeClr val="accent4">
                  <a:alpha val="0"/>
                </a:schemeClr>
              </a:gs>
            </a:gsLst>
            <a:lin ang="13500000" scaled="1"/>
            <a:tileRect/>
          </a:gradFill>
          <a:ln>
            <a:noFill/>
          </a:ln>
          <a:scene3d>
            <a:camera prst="orthographicFront">
              <a:rot lat="0" lon="10800000" rev="0"/>
            </a:camera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  <p:sp>
        <p:nvSpPr>
          <p:cNvPr id="4" name="/Defaults/BootlogoSplash.3d" hidden="1">
            <a:extLst>
              <a:ext uri="{FF2B5EF4-FFF2-40B4-BE49-F238E27FC236}">
                <a16:creationId xmlns:a16="http://schemas.microsoft.com/office/drawing/2014/main" id="{46E6E775-DA9C-14C6-22E6-F3FC961C7DDE}"/>
              </a:ext>
            </a:extLst>
          </p:cNvPr>
          <p:cNvSpPr/>
          <p:nvPr/>
        </p:nvSpPr>
        <p:spPr>
          <a:xfrm>
            <a:off x="2171700" y="2463800"/>
            <a:ext cx="4470400" cy="2514600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chemeClr val="accent4"/>
              </a:gs>
            </a:gsLst>
            <a:lin ang="13500000" scaled="1"/>
            <a:tileRect/>
          </a:gradFill>
          <a:ln>
            <a:noFill/>
          </a:ln>
          <a:scene3d>
            <a:camera prst="orthographicFront">
              <a:rot lat="0" lon="0" rev="0"/>
            </a:camera>
            <a:lightRig rig="fla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  <p:sp>
        <p:nvSpPr>
          <p:cNvPr id="5" name="/Defaults/BootlogoPreShutdown.3d" hidden="1">
            <a:extLst>
              <a:ext uri="{FF2B5EF4-FFF2-40B4-BE49-F238E27FC236}">
                <a16:creationId xmlns:a16="http://schemas.microsoft.com/office/drawing/2014/main" id="{43B1F40A-CC9C-CBBD-C137-9ABDB7D93C95}"/>
              </a:ext>
            </a:extLst>
          </p:cNvPr>
          <p:cNvSpPr/>
          <p:nvPr/>
        </p:nvSpPr>
        <p:spPr>
          <a:xfrm>
            <a:off x="1803400" y="2717800"/>
            <a:ext cx="4470400" cy="2514600"/>
          </a:xfrm>
          <a:custGeom>
            <a:avLst/>
            <a:gdLst>
              <a:gd name="connsiteX0" fmla="*/ 1504848 w 2079912"/>
              <a:gd name="connsiteY0" fmla="*/ 1260317 h 2162014"/>
              <a:gd name="connsiteX1" fmla="*/ 1513320 w 2079912"/>
              <a:gd name="connsiteY1" fmla="*/ 1544584 h 2162014"/>
              <a:gd name="connsiteX2" fmla="*/ 1233771 w 2079912"/>
              <a:gd name="connsiteY2" fmla="*/ 1542094 h 2162014"/>
              <a:gd name="connsiteX3" fmla="*/ 1780465 w 2079912"/>
              <a:gd name="connsiteY3" fmla="*/ 769740 h 2162014"/>
              <a:gd name="connsiteX4" fmla="*/ 2079912 w 2079912"/>
              <a:gd name="connsiteY4" fmla="*/ 1081007 h 2162014"/>
              <a:gd name="connsiteX5" fmla="*/ 1798462 w 2079912"/>
              <a:gd name="connsiteY5" fmla="*/ 1373566 h 2162014"/>
              <a:gd name="connsiteX6" fmla="*/ 718264 w 2079912"/>
              <a:gd name="connsiteY6" fmla="*/ 1827623 h 2162014"/>
              <a:gd name="connsiteX7" fmla="*/ 1356181 w 2079912"/>
              <a:gd name="connsiteY7" fmla="*/ 1833306 h 2162014"/>
              <a:gd name="connsiteX8" fmla="*/ 1039956 w 2079912"/>
              <a:gd name="connsiteY8" fmla="*/ 2162014 h 2162014"/>
              <a:gd name="connsiteX9" fmla="*/ 1237122 w 2079912"/>
              <a:gd name="connsiteY9" fmla="*/ 623403 h 2162014"/>
              <a:gd name="connsiteX10" fmla="*/ 1485931 w 2079912"/>
              <a:gd name="connsiteY10" fmla="*/ 625620 h 2162014"/>
              <a:gd name="connsiteX11" fmla="*/ 1493818 w 2079912"/>
              <a:gd name="connsiteY11" fmla="*/ 890231 h 2162014"/>
              <a:gd name="connsiteX12" fmla="*/ 586098 w 2079912"/>
              <a:gd name="connsiteY12" fmla="*/ 1271786 h 2162014"/>
              <a:gd name="connsiteX13" fmla="*/ 842790 w 2079912"/>
              <a:gd name="connsiteY13" fmla="*/ 1538611 h 2162014"/>
              <a:gd name="connsiteX14" fmla="*/ 593984 w 2079912"/>
              <a:gd name="connsiteY14" fmla="*/ 1536394 h 2162014"/>
              <a:gd name="connsiteX15" fmla="*/ 566594 w 2079912"/>
              <a:gd name="connsiteY15" fmla="*/ 617430 h 2162014"/>
              <a:gd name="connsiteX16" fmla="*/ 846141 w 2079912"/>
              <a:gd name="connsiteY16" fmla="*/ 619920 h 2162014"/>
              <a:gd name="connsiteX17" fmla="*/ 575067 w 2079912"/>
              <a:gd name="connsiteY17" fmla="*/ 901694 h 2162014"/>
              <a:gd name="connsiteX18" fmla="*/ 281452 w 2079912"/>
              <a:gd name="connsiteY18" fmla="*/ 788445 h 2162014"/>
              <a:gd name="connsiteX19" fmla="*/ 299450 w 2079912"/>
              <a:gd name="connsiteY19" fmla="*/ 1392277 h 2162014"/>
              <a:gd name="connsiteX20" fmla="*/ 0 w 2079912"/>
              <a:gd name="connsiteY20" fmla="*/ 1081007 h 2162014"/>
              <a:gd name="connsiteX21" fmla="*/ 1039956 w 2079912"/>
              <a:gd name="connsiteY21" fmla="*/ 0 h 2162014"/>
              <a:gd name="connsiteX22" fmla="*/ 1361648 w 2079912"/>
              <a:gd name="connsiteY22" fmla="*/ 334391 h 2162014"/>
              <a:gd name="connsiteX23" fmla="*/ 723731 w 2079912"/>
              <a:gd name="connsiteY23" fmla="*/ 328708 h 2162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079912" h="2162014">
                <a:moveTo>
                  <a:pt x="1504848" y="1260317"/>
                </a:moveTo>
                <a:lnTo>
                  <a:pt x="1513320" y="1544584"/>
                </a:lnTo>
                <a:lnTo>
                  <a:pt x="1233771" y="1542094"/>
                </a:lnTo>
                <a:close/>
                <a:moveTo>
                  <a:pt x="1780465" y="769740"/>
                </a:moveTo>
                <a:lnTo>
                  <a:pt x="2079912" y="1081007"/>
                </a:lnTo>
                <a:lnTo>
                  <a:pt x="1798462" y="1373566"/>
                </a:lnTo>
                <a:close/>
                <a:moveTo>
                  <a:pt x="718264" y="1827623"/>
                </a:moveTo>
                <a:lnTo>
                  <a:pt x="1356181" y="1833306"/>
                </a:lnTo>
                <a:lnTo>
                  <a:pt x="1039956" y="2162014"/>
                </a:lnTo>
                <a:close/>
                <a:moveTo>
                  <a:pt x="1237122" y="623403"/>
                </a:moveTo>
                <a:lnTo>
                  <a:pt x="1485931" y="625620"/>
                </a:lnTo>
                <a:lnTo>
                  <a:pt x="1493818" y="890231"/>
                </a:lnTo>
                <a:close/>
                <a:moveTo>
                  <a:pt x="586098" y="1271786"/>
                </a:moveTo>
                <a:lnTo>
                  <a:pt x="842790" y="1538611"/>
                </a:lnTo>
                <a:lnTo>
                  <a:pt x="593984" y="1536394"/>
                </a:lnTo>
                <a:close/>
                <a:moveTo>
                  <a:pt x="566594" y="617430"/>
                </a:moveTo>
                <a:lnTo>
                  <a:pt x="846141" y="619920"/>
                </a:lnTo>
                <a:lnTo>
                  <a:pt x="575067" y="901694"/>
                </a:lnTo>
                <a:close/>
                <a:moveTo>
                  <a:pt x="281452" y="788445"/>
                </a:moveTo>
                <a:lnTo>
                  <a:pt x="299450" y="1392277"/>
                </a:lnTo>
                <a:lnTo>
                  <a:pt x="0" y="1081007"/>
                </a:lnTo>
                <a:close/>
                <a:moveTo>
                  <a:pt x="1039956" y="0"/>
                </a:moveTo>
                <a:lnTo>
                  <a:pt x="1361648" y="334391"/>
                </a:lnTo>
                <a:lnTo>
                  <a:pt x="723731" y="328708"/>
                </a:lnTo>
                <a:close/>
              </a:path>
            </a:pathLst>
          </a:custGeom>
          <a:gradFill flip="none" rotWithShape="1">
            <a:gsLst>
              <a:gs pos="100000">
                <a:srgbClr val="FF0000">
                  <a:alpha val="0"/>
                </a:srgbClr>
              </a:gs>
              <a:gs pos="0">
                <a:schemeClr val="accent4">
                  <a:alpha val="0"/>
                </a:schemeClr>
              </a:gs>
            </a:gsLst>
            <a:lin ang="13500000" scaled="1"/>
            <a:tileRect/>
          </a:gradFill>
          <a:ln>
            <a:noFill/>
          </a:ln>
          <a:scene3d>
            <a:camera prst="orthographicFront">
              <a:rot lat="540000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  <p:grpSp>
        <p:nvGrpSpPr>
          <p:cNvPr id="6" name="/Defaults/Presentations/Demo.pres" hidden="1">
            <a:extLst>
              <a:ext uri="{FF2B5EF4-FFF2-40B4-BE49-F238E27FC236}">
                <a16:creationId xmlns:a16="http://schemas.microsoft.com/office/drawing/2014/main" id="{B219589B-B1BE-93B0-B787-57D3B5E803CC}"/>
              </a:ext>
            </a:extLst>
          </p:cNvPr>
          <p:cNvGrpSpPr/>
          <p:nvPr/>
        </p:nvGrpSpPr>
        <p:grpSpPr>
          <a:xfrm>
            <a:off x="2603500" y="3022600"/>
            <a:ext cx="4470400" cy="2514600"/>
            <a:chOff x="2171700" y="2463800"/>
            <a:chExt cx="4477767" cy="2522143"/>
          </a:xfrm>
        </p:grpSpPr>
        <p:sp>
          <p:nvSpPr>
            <p:cNvPr id="7" name="SizeKey" hidden="1">
              <a:hlinkClick r:id="" action="ppaction://macro?name=ClearShape"/>
              <a:extLst>
                <a:ext uri="{FF2B5EF4-FFF2-40B4-BE49-F238E27FC236}">
                  <a16:creationId xmlns:a16="http://schemas.microsoft.com/office/drawing/2014/main" id="{0017D074-73ED-2FC7-149D-92E0F1B058BF}"/>
                </a:ext>
              </a:extLst>
            </p:cNvPr>
            <p:cNvSpPr/>
            <p:nvPr/>
          </p:nvSpPr>
          <p:spPr>
            <a:xfrm>
              <a:off x="2175684" y="2468333"/>
              <a:ext cx="4471755" cy="25153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152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 dirty="0"/>
            </a:p>
          </p:txBody>
        </p:sp>
        <p:sp>
          <p:nvSpPr>
            <p:cNvPr id="8" name="PresSld1Shape53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F73F32BC-A7A6-5D1F-2C3A-EB642AEE1318}"/>
                </a:ext>
              </a:extLst>
            </p:cNvPr>
            <p:cNvSpPr/>
            <p:nvPr/>
          </p:nvSpPr>
          <p:spPr>
            <a:xfrm>
              <a:off x="2400300" y="2895600"/>
              <a:ext cx="4179125" cy="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2700" u="sng" dirty="0" err="1">
                  <a:solidFill>
                    <a:srgbClr val="000000"/>
                  </a:solidFill>
                  <a:latin typeface="Candara Light" panose="020E0502030303020204" pitchFamily="34" charset="0"/>
                </a:rPr>
                <a:t>Welcome</a:t>
              </a:r>
              <a:r>
                <a:rPr lang="et-EE" sz="2700" u="sng" dirty="0">
                  <a:solidFill>
                    <a:srgbClr val="000000"/>
                  </a:solidFill>
                  <a:latin typeface="Candara Light" panose="020E0502030303020204" pitchFamily="34" charset="0"/>
                </a:rPr>
                <a:t> to </a:t>
              </a:r>
              <a:r>
                <a:rPr lang="et-EE" sz="2700" u="sng" dirty="0" err="1">
                  <a:solidFill>
                    <a:srgbClr val="000000"/>
                  </a:solidFill>
                  <a:latin typeface="Candara Light" panose="020E0502030303020204" pitchFamily="34" charset="0"/>
                </a:rPr>
                <a:t>Presentator</a:t>
              </a:r>
              <a:r>
                <a:rPr lang="et-EE" sz="2700" u="sng" dirty="0">
                  <a:solidFill>
                    <a:srgbClr val="000000"/>
                  </a:solidFill>
                  <a:latin typeface="Candara Light" panose="020E0502030303020204" pitchFamily="34" charset="0"/>
                </a:rPr>
                <a:t> 3!</a:t>
              </a:r>
            </a:p>
          </p:txBody>
        </p:sp>
        <p:sp>
          <p:nvSpPr>
            <p:cNvPr id="9" name="PresSld1Shape54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60798576-F0BA-6863-3287-4C25F59A9A1D}"/>
                </a:ext>
              </a:extLst>
            </p:cNvPr>
            <p:cNvSpPr/>
            <p:nvPr/>
          </p:nvSpPr>
          <p:spPr>
            <a:xfrm rot="8100000">
              <a:off x="4089400" y="3263900"/>
              <a:ext cx="393545" cy="389573"/>
            </a:xfrm>
            <a:prstGeom prst="rtTriangle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0" name="PresSld1Shape55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DAB2AF91-64DE-3461-6A2D-F9ECA4A7846C}"/>
                </a:ext>
              </a:extLst>
            </p:cNvPr>
            <p:cNvSpPr/>
            <p:nvPr/>
          </p:nvSpPr>
          <p:spPr>
            <a:xfrm rot="5400000">
              <a:off x="3898900" y="3606800"/>
              <a:ext cx="253045" cy="253067"/>
            </a:xfrm>
            <a:prstGeom prst="rtTriangle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1" name="PresSld1Shape56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8FFA4D75-3038-3D2C-ADDC-62C133407C0A}"/>
                </a:ext>
              </a:extLst>
            </p:cNvPr>
            <p:cNvSpPr/>
            <p:nvPr/>
          </p:nvSpPr>
          <p:spPr>
            <a:xfrm rot="10800000">
              <a:off x="4406900" y="3606800"/>
              <a:ext cx="258207" cy="255599"/>
            </a:xfrm>
            <a:prstGeom prst="rtTriangle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2" name="PresSld1Shape57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C3A0D43E-0CA8-741A-4F3B-D5D0582B8598}"/>
                </a:ext>
              </a:extLst>
            </p:cNvPr>
            <p:cNvSpPr/>
            <p:nvPr/>
          </p:nvSpPr>
          <p:spPr>
            <a:xfrm>
              <a:off x="3911600" y="4051300"/>
              <a:ext cx="258207" cy="255599"/>
            </a:xfrm>
            <a:prstGeom prst="rtTriangle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3" name="PresSld1Shape58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C32E65AF-E4E1-2D36-9AE3-2551A5E0F34D}"/>
                </a:ext>
              </a:extLst>
            </p:cNvPr>
            <p:cNvSpPr/>
            <p:nvPr/>
          </p:nvSpPr>
          <p:spPr>
            <a:xfrm rot="16200000">
              <a:off x="4432300" y="4051300"/>
              <a:ext cx="255599" cy="258207"/>
            </a:xfrm>
            <a:prstGeom prst="rtTriangle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4" name="PresSld1Shape59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04ACF5C2-F066-3BAD-5158-E7346C18DA14}"/>
                </a:ext>
              </a:extLst>
            </p:cNvPr>
            <p:cNvSpPr/>
            <p:nvPr/>
          </p:nvSpPr>
          <p:spPr>
            <a:xfrm rot="2700000">
              <a:off x="3581400" y="3759200"/>
              <a:ext cx="389573" cy="393545"/>
            </a:xfrm>
            <a:prstGeom prst="rtTriangle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5" name="PresSld1Shape60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D8A17ED5-2977-EFDD-CB7E-E219F2EC364D}"/>
                </a:ext>
              </a:extLst>
            </p:cNvPr>
            <p:cNvSpPr/>
            <p:nvPr/>
          </p:nvSpPr>
          <p:spPr>
            <a:xfrm rot="13500000">
              <a:off x="4597400" y="3759200"/>
              <a:ext cx="389573" cy="393545"/>
            </a:xfrm>
            <a:prstGeom prst="rtTriangle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6" name="PresSld1Shape61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F33B4DD5-E1B8-D1C3-F20E-7181ED592352}"/>
                </a:ext>
              </a:extLst>
            </p:cNvPr>
            <p:cNvSpPr/>
            <p:nvPr/>
          </p:nvSpPr>
          <p:spPr>
            <a:xfrm rot="18900000">
              <a:off x="4089400" y="4241800"/>
              <a:ext cx="393545" cy="389573"/>
            </a:xfrm>
            <a:prstGeom prst="rtTriangle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7" name="PresSld2Shape64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7CBCEE7E-9870-402F-FCBE-03C738AE3083}"/>
                </a:ext>
              </a:extLst>
            </p:cNvPr>
            <p:cNvSpPr/>
            <p:nvPr/>
          </p:nvSpPr>
          <p:spPr>
            <a:xfrm>
              <a:off x="2209800" y="2501900"/>
              <a:ext cx="4403057" cy="244692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18" name="PresSld2Shape65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4C9BE3FE-A144-D378-57DE-BCBBF0A721D3}"/>
                </a:ext>
              </a:extLst>
            </p:cNvPr>
            <p:cNvSpPr/>
            <p:nvPr/>
          </p:nvSpPr>
          <p:spPr>
            <a:xfrm>
              <a:off x="3581400" y="2679700"/>
              <a:ext cx="2923089" cy="389691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2000">
                  <a:solidFill>
                    <a:srgbClr val="FFFFFF"/>
                  </a:solidFill>
                  <a:effectLst>
                    <a:prstShdw prst="shdw14" dist="35921" dir="2700000">
                      <a:scrgbClr r="0" g="0" b="0">
                        <a:alpha val="43000"/>
                      </a:scrgbClr>
                    </a:prstShdw>
                  </a:effectLst>
                  <a:latin typeface="Candara Light" panose="020E0502030303020204" pitchFamily="34" charset="0"/>
                </a:rPr>
                <a:t>So, why is it so awesome?</a:t>
              </a:r>
              <a:endParaRPr lang="et-EE" sz="2000">
                <a:solidFill>
                  <a:srgbClr val="FFFFFF"/>
                </a:solidFill>
                <a:effectLst>
                  <a:prstShdw prst="shdw14" dist="35921" dir="2700000">
                    <a:scrgbClr r="0" g="0" b="0">
                      <a:alpha val="43000"/>
                    </a:scrgbClr>
                  </a:prstShdw>
                </a:effectLst>
                <a:latin typeface="Candara Light" panose="020E0502030303020204" pitchFamily="34" charset="0"/>
              </a:endParaRPr>
            </a:p>
          </p:txBody>
        </p:sp>
        <p:sp>
          <p:nvSpPr>
            <p:cNvPr id="19" name="PresSld2Shape66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EFEB9999-DCAE-080D-CA2F-93E77ADA951F}"/>
                </a:ext>
              </a:extLst>
            </p:cNvPr>
            <p:cNvSpPr/>
            <p:nvPr/>
          </p:nvSpPr>
          <p:spPr>
            <a:xfrm>
              <a:off x="2413000" y="3225800"/>
              <a:ext cx="1989780" cy="389691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>
                  <a:solidFill>
                    <a:srgbClr val="FFFFFF"/>
                  </a:solidFill>
                  <a:latin typeface="Candara" panose="020E0502030303020204" pitchFamily="34" charset="0"/>
                </a:rPr>
                <a:t>1. Support for a lot of shapes!</a:t>
              </a:r>
              <a:endParaRPr lang="et-EE" sz="1100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0" name="PresSld2Shape67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51F86EAE-35E7-37C3-EBC3-DA6BE6783D12}"/>
                </a:ext>
              </a:extLst>
            </p:cNvPr>
            <p:cNvSpPr/>
            <p:nvPr/>
          </p:nvSpPr>
          <p:spPr>
            <a:xfrm>
              <a:off x="2362200" y="2616200"/>
              <a:ext cx="523969" cy="518679"/>
            </a:xfrm>
            <a:prstGeom prst="sun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1" name="PresSld2Shape68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B33F2560-BA0F-3CC3-E40E-26E29FCF67F7}"/>
                </a:ext>
              </a:extLst>
            </p:cNvPr>
            <p:cNvSpPr/>
            <p:nvPr/>
          </p:nvSpPr>
          <p:spPr>
            <a:xfrm>
              <a:off x="2413000" y="3632200"/>
              <a:ext cx="1969880" cy="177255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>
                  <a:solidFill>
                    <a:srgbClr val="FFFFFF"/>
                  </a:solidFill>
                  <a:latin typeface="Candara" panose="020E0502030303020204" pitchFamily="34" charset="0"/>
                </a:rPr>
                <a:t>2. Infinite number of slides!</a:t>
              </a:r>
              <a:endParaRPr lang="et-EE" sz="1100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2" name="PresSld2Shape69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2A6C4E87-4EC0-00BD-9F98-3F8D50E9E154}"/>
                </a:ext>
              </a:extLst>
            </p:cNvPr>
            <p:cNvSpPr/>
            <p:nvPr/>
          </p:nvSpPr>
          <p:spPr>
            <a:xfrm>
              <a:off x="2413000" y="3873500"/>
              <a:ext cx="2742751" cy="20297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>
                  <a:solidFill>
                    <a:srgbClr val="FFFFFF"/>
                  </a:solidFill>
                  <a:latin typeface="Candara" panose="020E0502030303020204" pitchFamily="34" charset="0"/>
                </a:rPr>
                <a:t>3. Shape movement, scaling and rotation!</a:t>
              </a:r>
              <a:endParaRPr lang="et-EE" sz="1100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3" name="PresSld2Shape70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8D0A91F6-AD5B-F610-8AC5-8A3351EFEC9F}"/>
                </a:ext>
              </a:extLst>
            </p:cNvPr>
            <p:cNvSpPr/>
            <p:nvPr/>
          </p:nvSpPr>
          <p:spPr>
            <a:xfrm>
              <a:off x="2413000" y="4102100"/>
              <a:ext cx="2469957" cy="347215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>
                  <a:solidFill>
                    <a:srgbClr val="FFFFFF"/>
                  </a:solidFill>
                  <a:latin typeface="Candara" panose="020E0502030303020204" pitchFamily="34" charset="0"/>
                </a:rPr>
                <a:t>4. Infinite number of presentation files!</a:t>
              </a:r>
              <a:endParaRPr lang="et-EE" sz="1100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4" name="PresSld2Shape71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AEFE1836-023E-5858-134E-EB74A8AD83DB}"/>
                </a:ext>
              </a:extLst>
            </p:cNvPr>
            <p:cNvSpPr/>
            <p:nvPr/>
          </p:nvSpPr>
          <p:spPr>
            <a:xfrm>
              <a:off x="2413000" y="4419600"/>
              <a:ext cx="1628494" cy="22111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100">
                  <a:solidFill>
                    <a:srgbClr val="FFFFFF"/>
                  </a:solidFill>
                  <a:latin typeface="Candara" panose="020E0502030303020204" pitchFamily="34" charset="0"/>
                </a:rPr>
                <a:t>5. Multiple instances!</a:t>
              </a:r>
            </a:p>
          </p:txBody>
        </p:sp>
        <p:sp>
          <p:nvSpPr>
            <p:cNvPr id="25" name="PresSld3Shape78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8C7A306C-FBF5-D9E9-14BA-827A956541C3}"/>
                </a:ext>
              </a:extLst>
            </p:cNvPr>
            <p:cNvSpPr/>
            <p:nvPr/>
          </p:nvSpPr>
          <p:spPr>
            <a:xfrm>
              <a:off x="2171700" y="2463800"/>
              <a:ext cx="4477682" cy="2521760"/>
            </a:xfrm>
            <a:prstGeom prst="rect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6" name="PresSld3Shape79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7823A9A3-DF3A-1B23-E21C-90DDC504D5B1}"/>
                </a:ext>
              </a:extLst>
            </p:cNvPr>
            <p:cNvSpPr/>
            <p:nvPr/>
          </p:nvSpPr>
          <p:spPr>
            <a:xfrm>
              <a:off x="2184400" y="2603500"/>
              <a:ext cx="4389668" cy="390960"/>
            </a:xfrm>
            <a:prstGeom prst="rect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u="sng">
                  <a:solidFill>
                    <a:srgbClr val="FFFFFF"/>
                  </a:solidFill>
                  <a:latin typeface="Candara Light" panose="020E0502030303020204" pitchFamily="34" charset="0"/>
                </a:rPr>
                <a:t>Available shapes</a:t>
              </a:r>
            </a:p>
          </p:txBody>
        </p:sp>
        <p:sp>
          <p:nvSpPr>
            <p:cNvPr id="27" name="PresSld3Shape80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B4973B45-63C1-D107-A157-CD9A6424D618}"/>
                </a:ext>
              </a:extLst>
            </p:cNvPr>
            <p:cNvSpPr/>
            <p:nvPr/>
          </p:nvSpPr>
          <p:spPr>
            <a:xfrm>
              <a:off x="2463800" y="3175000"/>
              <a:ext cx="393866" cy="390960"/>
            </a:xfrm>
            <a:prstGeom prst="rect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8" name="PresSld3Shape81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AF96CDCD-B75C-B124-C77E-2B7A3A608A2C}"/>
                </a:ext>
              </a:extLst>
            </p:cNvPr>
            <p:cNvSpPr/>
            <p:nvPr/>
          </p:nvSpPr>
          <p:spPr>
            <a:xfrm>
              <a:off x="3048000" y="3162300"/>
              <a:ext cx="393866" cy="390960"/>
            </a:xfrm>
            <a:prstGeom prst="ellipse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9" name="PresSld3Shape82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86D7E74B-3EAA-3315-306D-F6426272D9DE}"/>
                </a:ext>
              </a:extLst>
            </p:cNvPr>
            <p:cNvSpPr/>
            <p:nvPr/>
          </p:nvSpPr>
          <p:spPr>
            <a:xfrm rot="10800000">
              <a:off x="3556000" y="3162300"/>
              <a:ext cx="393866" cy="390960"/>
            </a:xfrm>
            <a:prstGeom prst="rtTriangle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0" name="PresSld3Shape83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EF979F3B-8466-C8B7-204B-CB592C575F67}"/>
                </a:ext>
              </a:extLst>
            </p:cNvPr>
            <p:cNvSpPr/>
            <p:nvPr/>
          </p:nvSpPr>
          <p:spPr>
            <a:xfrm>
              <a:off x="4152900" y="3162300"/>
              <a:ext cx="393866" cy="390960"/>
            </a:xfrm>
            <a:prstGeom prst="roundRect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1" name="PresSld3Shape84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26B9B360-2452-1473-50A3-276BC0E22AD1}"/>
                </a:ext>
              </a:extLst>
            </p:cNvPr>
            <p:cNvSpPr/>
            <p:nvPr/>
          </p:nvSpPr>
          <p:spPr>
            <a:xfrm>
              <a:off x="4724400" y="3149600"/>
              <a:ext cx="393866" cy="390960"/>
            </a:xfrm>
            <a:prstGeom prst="snip2DiagRect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2" name="PresSld3Shape85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9A83157D-F34A-F138-1200-8AD572F2DAE3}"/>
                </a:ext>
              </a:extLst>
            </p:cNvPr>
            <p:cNvSpPr/>
            <p:nvPr/>
          </p:nvSpPr>
          <p:spPr>
            <a:xfrm>
              <a:off x="5308600" y="3149600"/>
              <a:ext cx="393866" cy="390960"/>
            </a:xfrm>
            <a:prstGeom prst="teardrop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3" name="PresSld3Shape86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C2D1C0C0-C2D0-A5CE-E888-1B7B17FB5A6A}"/>
                </a:ext>
              </a:extLst>
            </p:cNvPr>
            <p:cNvSpPr/>
            <p:nvPr/>
          </p:nvSpPr>
          <p:spPr>
            <a:xfrm>
              <a:off x="5854700" y="3149600"/>
              <a:ext cx="455135" cy="390960"/>
            </a:xfrm>
            <a:prstGeom prst="parallelogram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4" name="PresSld3Shape87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E4AAA02A-8DAE-77C2-845F-877CAF074153}"/>
                </a:ext>
              </a:extLst>
            </p:cNvPr>
            <p:cNvSpPr/>
            <p:nvPr/>
          </p:nvSpPr>
          <p:spPr>
            <a:xfrm>
              <a:off x="2374900" y="3695700"/>
              <a:ext cx="516405" cy="390960"/>
            </a:xfrm>
            <a:prstGeom prst="trapezoid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5" name="PresSld3Shape88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26F9339E-33A6-26A8-7AB0-73D19F02BC2C}"/>
                </a:ext>
              </a:extLst>
            </p:cNvPr>
            <p:cNvSpPr/>
            <p:nvPr/>
          </p:nvSpPr>
          <p:spPr>
            <a:xfrm>
              <a:off x="3060700" y="3695700"/>
              <a:ext cx="393866" cy="390960"/>
            </a:xfrm>
            <a:prstGeom prst="hexagon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6" name="PresSld3Shape89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C015A0D7-CC55-DCF8-0B7E-A42313F60504}"/>
                </a:ext>
              </a:extLst>
            </p:cNvPr>
            <p:cNvSpPr/>
            <p:nvPr/>
          </p:nvSpPr>
          <p:spPr>
            <a:xfrm>
              <a:off x="3606800" y="3695700"/>
              <a:ext cx="393866" cy="390960"/>
            </a:xfrm>
            <a:prstGeom prst="rightArrow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7" name="PresSld3Shape90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95769EFB-C43F-3FCD-D886-A032797CB786}"/>
                </a:ext>
              </a:extLst>
            </p:cNvPr>
            <p:cNvSpPr/>
            <p:nvPr/>
          </p:nvSpPr>
          <p:spPr>
            <a:xfrm>
              <a:off x="4152900" y="3695700"/>
              <a:ext cx="1006559" cy="390960"/>
            </a:xfrm>
            <a:prstGeom prst="leftRightArrow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8" name="PresSld3Shape91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E39F3B35-FACB-65AC-9712-B0F0053060CE}"/>
                </a:ext>
              </a:extLst>
            </p:cNvPr>
            <p:cNvSpPr/>
            <p:nvPr/>
          </p:nvSpPr>
          <p:spPr>
            <a:xfrm>
              <a:off x="5245100" y="3695700"/>
              <a:ext cx="455135" cy="390960"/>
            </a:xfrm>
            <a:prstGeom prst="curvedRightArrow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39" name="PresSld3Shape92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281D3A47-8A03-4D02-B2A6-08CA5FD8C147}"/>
                </a:ext>
              </a:extLst>
            </p:cNvPr>
            <p:cNvSpPr/>
            <p:nvPr/>
          </p:nvSpPr>
          <p:spPr>
            <a:xfrm>
              <a:off x="5854700" y="3657600"/>
              <a:ext cx="393866" cy="390960"/>
            </a:xfrm>
            <a:prstGeom prst="wedgeRoundRectCallout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0" name="PresSld3Shape93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8FD8D296-FB01-6ED6-5358-43B7A7630073}"/>
                </a:ext>
              </a:extLst>
            </p:cNvPr>
            <p:cNvSpPr/>
            <p:nvPr/>
          </p:nvSpPr>
          <p:spPr>
            <a:xfrm>
              <a:off x="2438400" y="4229100"/>
              <a:ext cx="393866" cy="390960"/>
            </a:xfrm>
            <a:prstGeom prst="wedgeEllipseCallout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1" name="PresSld3Shape94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3C727348-65AD-8B5E-044B-34F69D7F2BAE}"/>
                </a:ext>
              </a:extLst>
            </p:cNvPr>
            <p:cNvSpPr/>
            <p:nvPr/>
          </p:nvSpPr>
          <p:spPr>
            <a:xfrm>
              <a:off x="2997200" y="4229100"/>
              <a:ext cx="516405" cy="390960"/>
            </a:xfrm>
            <a:prstGeom prst="cloudCallout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2" name="PresSld3Shape95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899FB86A-DB02-C967-A6C2-7C0BB8D8ABFA}"/>
                </a:ext>
              </a:extLst>
            </p:cNvPr>
            <p:cNvSpPr/>
            <p:nvPr/>
          </p:nvSpPr>
          <p:spPr>
            <a:xfrm>
              <a:off x="3606800" y="4165600"/>
              <a:ext cx="516405" cy="512593"/>
            </a:xfrm>
            <a:prstGeom prst="sun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3" name="PresSld3Shape96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DB720FFB-BB19-7C36-F0E7-F7607A051514}"/>
                </a:ext>
              </a:extLst>
            </p:cNvPr>
            <p:cNvSpPr/>
            <p:nvPr/>
          </p:nvSpPr>
          <p:spPr>
            <a:xfrm>
              <a:off x="4216400" y="4165600"/>
              <a:ext cx="265697" cy="451778"/>
            </a:xfrm>
            <a:prstGeom prst="moon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4" name="PresSld3Shape97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95B43D11-02CD-BC7E-E8BC-2EA55EA584D3}"/>
                </a:ext>
              </a:extLst>
            </p:cNvPr>
            <p:cNvSpPr/>
            <p:nvPr/>
          </p:nvSpPr>
          <p:spPr>
            <a:xfrm>
              <a:off x="4622800" y="4114800"/>
              <a:ext cx="516405" cy="512593"/>
            </a:xfrm>
            <a:prstGeom prst="star5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5" name="PresSld3Shape98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960312A9-76A0-A8B2-D198-AA66FD50CBFA}"/>
                </a:ext>
              </a:extLst>
            </p:cNvPr>
            <p:cNvSpPr/>
            <p:nvPr/>
          </p:nvSpPr>
          <p:spPr>
            <a:xfrm>
              <a:off x="5308600" y="4229100"/>
              <a:ext cx="393866" cy="390960"/>
            </a:xfrm>
            <a:prstGeom prst="cube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6" name="PresSld3Shape99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31244371-726C-64E5-6353-4F7442F7BB76}"/>
                </a:ext>
              </a:extLst>
            </p:cNvPr>
            <p:cNvSpPr/>
            <p:nvPr/>
          </p:nvSpPr>
          <p:spPr>
            <a:xfrm>
              <a:off x="5854700" y="4229100"/>
              <a:ext cx="393866" cy="390960"/>
            </a:xfrm>
            <a:prstGeom prst="verticalScroll">
              <a:avLst/>
            </a:prstGeom>
            <a:solidFill>
              <a:srgbClr val="008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7" name="PresSld4Shape100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96C06CFA-EDAA-5B2A-7B3F-6C1D56ED057A}"/>
                </a:ext>
              </a:extLst>
            </p:cNvPr>
            <p:cNvSpPr/>
            <p:nvPr/>
          </p:nvSpPr>
          <p:spPr>
            <a:xfrm>
              <a:off x="2171700" y="2463800"/>
              <a:ext cx="4477767" cy="2522016"/>
            </a:xfrm>
            <a:prstGeom prst="rect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48" name="PresSld4Shape101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27D8319B-1CA8-F717-941C-58B837629F5A}"/>
                </a:ext>
              </a:extLst>
            </p:cNvPr>
            <p:cNvSpPr/>
            <p:nvPr/>
          </p:nvSpPr>
          <p:spPr>
            <a:xfrm>
              <a:off x="2374900" y="2476500"/>
              <a:ext cx="2415749" cy="695045"/>
            </a:xfrm>
            <a:prstGeom prst="rect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>
                  <a:solidFill>
                    <a:srgbClr val="FFFFFF"/>
                  </a:solidFill>
                  <a:latin typeface="Times New Roman" panose="02020603050405020304" pitchFamily="18" charset="0"/>
                </a:rPr>
                <a:t>Each shape can be...</a:t>
              </a:r>
            </a:p>
          </p:txBody>
        </p:sp>
        <p:sp>
          <p:nvSpPr>
            <p:cNvPr id="49" name="PresSld4Shape102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3643AED6-07A2-C231-C220-8CB5E448CE6B}"/>
                </a:ext>
              </a:extLst>
            </p:cNvPr>
            <p:cNvSpPr/>
            <p:nvPr/>
          </p:nvSpPr>
          <p:spPr>
            <a:xfrm>
              <a:off x="2552700" y="3098800"/>
              <a:ext cx="1496712" cy="330143"/>
            </a:xfrm>
            <a:prstGeom prst="rect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200">
                  <a:solidFill>
                    <a:srgbClr val="FFFF00"/>
                  </a:solidFill>
                  <a:latin typeface="Times New Roman" panose="02020603050405020304" pitchFamily="18" charset="0"/>
                </a:rPr>
                <a:t>1. Moved</a:t>
              </a:r>
            </a:p>
          </p:txBody>
        </p:sp>
        <p:sp>
          <p:nvSpPr>
            <p:cNvPr id="50" name="PresSld4Shape103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CEF3564E-1E35-6BE2-7660-ECF4021178B6}"/>
                </a:ext>
              </a:extLst>
            </p:cNvPr>
            <p:cNvSpPr/>
            <p:nvPr/>
          </p:nvSpPr>
          <p:spPr>
            <a:xfrm>
              <a:off x="2552700" y="3632200"/>
              <a:ext cx="1129096" cy="390960"/>
            </a:xfrm>
            <a:prstGeom prst="rect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200">
                  <a:solidFill>
                    <a:srgbClr val="FFFF00"/>
                  </a:solidFill>
                  <a:latin typeface="Times New Roman" panose="02020603050405020304" pitchFamily="18" charset="0"/>
                </a:rPr>
                <a:t>2. Resized</a:t>
              </a:r>
            </a:p>
          </p:txBody>
        </p:sp>
        <p:sp>
          <p:nvSpPr>
            <p:cNvPr id="51" name="PresSld4Shape104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D8CA46D6-EF89-2756-9F16-78CCF7C75B1A}"/>
                </a:ext>
              </a:extLst>
            </p:cNvPr>
            <p:cNvSpPr/>
            <p:nvPr/>
          </p:nvSpPr>
          <p:spPr>
            <a:xfrm>
              <a:off x="2552700" y="4343400"/>
              <a:ext cx="822751" cy="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z="1200">
                  <a:solidFill>
                    <a:srgbClr val="FFFF00"/>
                  </a:solidFill>
                  <a:latin typeface="Times New Roman" panose="02020603050405020304" pitchFamily="18" charset="0"/>
                </a:rPr>
                <a:t>3. Rotated</a:t>
              </a:r>
            </a:p>
          </p:txBody>
        </p:sp>
        <p:sp>
          <p:nvSpPr>
            <p:cNvPr id="52" name="PresSld4Shape105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DFF5B3A5-7D1F-93FF-E50B-CD192757182C}"/>
                </a:ext>
              </a:extLst>
            </p:cNvPr>
            <p:cNvSpPr/>
            <p:nvPr/>
          </p:nvSpPr>
          <p:spPr>
            <a:xfrm>
              <a:off x="3429000" y="3060700"/>
              <a:ext cx="393866" cy="390960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53" name="PresSld4Shape106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44EFA8AF-B8F3-54AC-6116-0475F1BFAC11}"/>
                </a:ext>
              </a:extLst>
            </p:cNvPr>
            <p:cNvSpPr/>
            <p:nvPr/>
          </p:nvSpPr>
          <p:spPr>
            <a:xfrm>
              <a:off x="3416300" y="3441700"/>
              <a:ext cx="1557980" cy="634229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54" name="PresSld4Shape107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8C3F14F7-BA66-8A61-AA79-727A8DD2B306}"/>
                </a:ext>
              </a:extLst>
            </p:cNvPr>
            <p:cNvSpPr/>
            <p:nvPr/>
          </p:nvSpPr>
          <p:spPr>
            <a:xfrm rot="8100000">
              <a:off x="3314700" y="4152900"/>
              <a:ext cx="673960" cy="390960"/>
            </a:xfrm>
            <a:prstGeom prst="rightArrow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55" name="PresSld5Shape108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8A239DEB-1014-64D0-9F46-D36755F55FE7}"/>
                </a:ext>
              </a:extLst>
            </p:cNvPr>
            <p:cNvSpPr/>
            <p:nvPr/>
          </p:nvSpPr>
          <p:spPr>
            <a:xfrm>
              <a:off x="2171700" y="2463800"/>
              <a:ext cx="4477545" cy="252214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FFFFFF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56" name="PresSld5Shape109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A8216B67-EC82-6486-31F8-0AD82E0776F7}"/>
                </a:ext>
              </a:extLst>
            </p:cNvPr>
            <p:cNvSpPr/>
            <p:nvPr/>
          </p:nvSpPr>
          <p:spPr>
            <a:xfrm>
              <a:off x="2171700" y="2832100"/>
              <a:ext cx="4327346" cy="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>
                  <a:solidFill>
                    <a:srgbClr val="00FF00"/>
                  </a:solidFill>
                  <a:latin typeface="Consolas" panose="020B0609020204030204" pitchFamily="49" charset="0"/>
                </a:rPr>
                <a:t>There are 5 modes for manipulating shapes...</a:t>
              </a:r>
              <a:endParaRPr lang="et-EE" sz="1300">
                <a:solidFill>
                  <a:srgbClr val="00FF0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57" name="PresSld5Shape110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D72436D7-5D9F-55E6-2378-1B3181BD4E5D}"/>
                </a:ext>
              </a:extLst>
            </p:cNvPr>
            <p:cNvSpPr/>
            <p:nvPr/>
          </p:nvSpPr>
          <p:spPr>
            <a:xfrm>
              <a:off x="2311400" y="3340100"/>
              <a:ext cx="4131285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>
                  <a:solidFill>
                    <a:srgbClr val="FF0000"/>
                  </a:solidFill>
                  <a:latin typeface="Consolas" panose="020B0609020204030204" pitchFamily="49" charset="0"/>
                </a:rPr>
                <a:t>1. Move - allows you to move shapes across the slide</a:t>
              </a:r>
              <a:endParaRPr lang="et-EE" sz="900">
                <a:solidFill>
                  <a:srgbClr val="FF000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58" name="PresSld5Shape111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BB7BE869-831E-7EA7-397A-FDCCB3BBE5F4}"/>
                </a:ext>
              </a:extLst>
            </p:cNvPr>
            <p:cNvSpPr/>
            <p:nvPr/>
          </p:nvSpPr>
          <p:spPr>
            <a:xfrm>
              <a:off x="2311400" y="3505200"/>
              <a:ext cx="3659944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>
                  <a:solidFill>
                    <a:srgbClr val="00FFFF"/>
                  </a:solidFill>
                  <a:latin typeface="Consolas" panose="020B0609020204030204" pitchFamily="49" charset="0"/>
                </a:rPr>
                <a:t>2. PMove - allows you to move shapes pixel by pixel</a:t>
              </a:r>
              <a:endParaRPr lang="et-EE" sz="900">
                <a:solidFill>
                  <a:srgbClr val="00FFFF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59" name="PresSld5Shape112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A2B0F9C8-5146-7207-7F81-997A10B97396}"/>
                </a:ext>
              </a:extLst>
            </p:cNvPr>
            <p:cNvSpPr/>
            <p:nvPr/>
          </p:nvSpPr>
          <p:spPr>
            <a:xfrm>
              <a:off x="2311400" y="3670300"/>
              <a:ext cx="2967171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>
                  <a:solidFill>
                    <a:srgbClr val="FFFF00"/>
                  </a:solidFill>
                  <a:latin typeface="Consolas" panose="020B0609020204030204" pitchFamily="49" charset="0"/>
                </a:rPr>
                <a:t>3. Size - allows you to resize shapes</a:t>
              </a:r>
              <a:endParaRPr lang="et-EE" sz="900">
                <a:solidFill>
                  <a:srgbClr val="FFFF0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60" name="PresSld5Shape113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982963FE-8724-B298-DE0B-8AA5C11D7512}"/>
                </a:ext>
              </a:extLst>
            </p:cNvPr>
            <p:cNvSpPr/>
            <p:nvPr/>
          </p:nvSpPr>
          <p:spPr>
            <a:xfrm>
              <a:off x="2311400" y="3784600"/>
              <a:ext cx="3579863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>
                  <a:solidFill>
                    <a:srgbClr val="00FF00"/>
                  </a:solidFill>
                  <a:latin typeface="Consolas" panose="020B0609020204030204" pitchFamily="49" charset="0"/>
                </a:rPr>
                <a:t>4. PSize - allows you to resize shapes pixel by pixel</a:t>
              </a:r>
              <a:endParaRPr lang="et-EE" sz="900">
                <a:solidFill>
                  <a:srgbClr val="00FF00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61" name="PresSld5Shape114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BF96B3AC-5E17-4347-6D98-E4E0A918B795}"/>
                </a:ext>
              </a:extLst>
            </p:cNvPr>
            <p:cNvSpPr/>
            <p:nvPr/>
          </p:nvSpPr>
          <p:spPr>
            <a:xfrm>
              <a:off x="2311400" y="4013200"/>
              <a:ext cx="4070015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>
                  <a:solidFill>
                    <a:srgbClr val="FFFFFF"/>
                  </a:solidFill>
                  <a:latin typeface="Consolas" panose="020B0609020204030204" pitchFamily="49" charset="0"/>
                </a:rPr>
                <a:t>5. Rotate - allows you to rotate shapes 1° with horizontal arrows or 45° with vertical arrows</a:t>
              </a:r>
              <a:endParaRPr lang="et-EE" sz="900">
                <a:solidFill>
                  <a:srgbClr val="FFFFFF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62" name="PresSld6Shape115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4C87CA03-DAE2-981B-3133-D104303A53D1}"/>
                </a:ext>
              </a:extLst>
            </p:cNvPr>
            <p:cNvSpPr/>
            <p:nvPr/>
          </p:nvSpPr>
          <p:spPr>
            <a:xfrm>
              <a:off x="2171700" y="2463800"/>
              <a:ext cx="4477767" cy="2522016"/>
            </a:xfrm>
            <a:prstGeom prst="rect">
              <a:avLst/>
            </a:prstGeom>
            <a:solidFill>
              <a:srgbClr val="FF8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63" name="PresSld6Shape116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9D4294BA-3051-381C-510E-7FB30CBC034C}"/>
                </a:ext>
              </a:extLst>
            </p:cNvPr>
            <p:cNvSpPr/>
            <p:nvPr/>
          </p:nvSpPr>
          <p:spPr>
            <a:xfrm>
              <a:off x="2260600" y="2552700"/>
              <a:ext cx="4279985" cy="233815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64" name="PresSld6Shape117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D156EF74-51B4-E087-C15F-31F24F1D4C6D}"/>
                </a:ext>
              </a:extLst>
            </p:cNvPr>
            <p:cNvSpPr/>
            <p:nvPr/>
          </p:nvSpPr>
          <p:spPr>
            <a:xfrm>
              <a:off x="2374900" y="2667000"/>
              <a:ext cx="1668266" cy="2033018"/>
            </a:xfrm>
            <a:prstGeom prst="verticalScroll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t-EE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65" name="PresSld6Shape118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495A4625-855F-25B4-E284-9BD6B6D74FD2}"/>
                </a:ext>
              </a:extLst>
            </p:cNvPr>
            <p:cNvSpPr/>
            <p:nvPr/>
          </p:nvSpPr>
          <p:spPr>
            <a:xfrm>
              <a:off x="2806700" y="3695700"/>
              <a:ext cx="945288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1300" dirty="0">
                  <a:solidFill>
                    <a:srgbClr val="000000"/>
                  </a:solidFill>
                  <a:latin typeface="Candara Light" panose="020E0502030303020204" pitchFamily="34" charset="0"/>
                </a:rPr>
                <a:t>Text </a:t>
              </a:r>
              <a:r>
                <a:rPr lang="et-EE" sz="1300" dirty="0" err="1">
                  <a:solidFill>
                    <a:srgbClr val="000000"/>
                  </a:solidFill>
                  <a:latin typeface="Candara Light" panose="020E0502030303020204" pitchFamily="34" charset="0"/>
                </a:rPr>
                <a:t>formatting</a:t>
              </a:r>
              <a:endParaRPr lang="et-EE" sz="1300" dirty="0">
                <a:solidFill>
                  <a:srgbClr val="000000"/>
                </a:solidFill>
                <a:latin typeface="Candara Light" panose="020E0502030303020204" pitchFamily="34" charset="0"/>
              </a:endParaRPr>
            </a:p>
          </p:txBody>
        </p:sp>
        <p:sp>
          <p:nvSpPr>
            <p:cNvPr id="66" name="PresSld6Shape119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E8BC4892-9AE6-531D-670D-D3CC29E58FF0}"/>
                </a:ext>
              </a:extLst>
            </p:cNvPr>
            <p:cNvSpPr/>
            <p:nvPr/>
          </p:nvSpPr>
          <p:spPr>
            <a:xfrm>
              <a:off x="4191000" y="2908300"/>
              <a:ext cx="1092925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dirty="0" err="1">
                  <a:solidFill>
                    <a:srgbClr val="000000"/>
                  </a:solidFill>
                  <a:latin typeface="Candara" panose="020E0502030303020204" pitchFamily="34" charset="0"/>
                </a:rPr>
                <a:t>Regular</a:t>
              </a:r>
              <a:endParaRPr lang="et-EE" dirty="0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67" name="PresSld6Shape120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B197EDB0-21C3-94B5-8812-B46F816A7FB4}"/>
                </a:ext>
              </a:extLst>
            </p:cNvPr>
            <p:cNvSpPr/>
            <p:nvPr/>
          </p:nvSpPr>
          <p:spPr>
            <a:xfrm>
              <a:off x="4191000" y="3213100"/>
              <a:ext cx="653960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b="1" dirty="0" err="1">
                  <a:solidFill>
                    <a:srgbClr val="000000"/>
                  </a:solidFill>
                  <a:latin typeface="Candara" panose="020E0502030303020204" pitchFamily="34" charset="0"/>
                </a:rPr>
                <a:t>Bold</a:t>
              </a:r>
              <a:endParaRPr lang="et-EE" b="1" dirty="0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68" name="PresSld6Shape121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295C0B2C-F348-E1DD-0813-3BFC5D859F54}"/>
                </a:ext>
              </a:extLst>
            </p:cNvPr>
            <p:cNvSpPr/>
            <p:nvPr/>
          </p:nvSpPr>
          <p:spPr>
            <a:xfrm>
              <a:off x="4191000" y="3530600"/>
              <a:ext cx="1218342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i="1">
                  <a:solidFill>
                    <a:srgbClr val="000000"/>
                  </a:solidFill>
                  <a:latin typeface="Candara" panose="020E0502030303020204" pitchFamily="34" charset="0"/>
                </a:rPr>
                <a:t>Italic</a:t>
              </a:r>
            </a:p>
          </p:txBody>
        </p:sp>
        <p:sp>
          <p:nvSpPr>
            <p:cNvPr id="69" name="PresSld6Shape122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331DAF10-8555-766D-FB2F-614E7D34A291}"/>
                </a:ext>
              </a:extLst>
            </p:cNvPr>
            <p:cNvSpPr/>
            <p:nvPr/>
          </p:nvSpPr>
          <p:spPr>
            <a:xfrm>
              <a:off x="4191000" y="3822700"/>
              <a:ext cx="1281052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u="sng">
                  <a:solidFill>
                    <a:srgbClr val="000000"/>
                  </a:solidFill>
                  <a:latin typeface="Candara" panose="020E0502030303020204" pitchFamily="34" charset="0"/>
                </a:rPr>
                <a:t>Underline</a:t>
              </a:r>
            </a:p>
          </p:txBody>
        </p:sp>
        <p:sp>
          <p:nvSpPr>
            <p:cNvPr id="70" name="PresSld6Shape123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A465FAB4-8E77-8A4A-4F81-336E2266DD6C}"/>
                </a:ext>
              </a:extLst>
            </p:cNvPr>
            <p:cNvSpPr/>
            <p:nvPr/>
          </p:nvSpPr>
          <p:spPr>
            <a:xfrm>
              <a:off x="4191000" y="4140200"/>
              <a:ext cx="1406469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>
                  <a:solidFill>
                    <a:srgbClr val="000000"/>
                  </a:solidFill>
                  <a:effectLst>
                    <a:prstShdw prst="shdw14" dist="35921" dir="2700000">
                      <a:scrgbClr r="0" g="0" b="0">
                        <a:alpha val="43000"/>
                      </a:scrgbClr>
                    </a:prstShdw>
                  </a:effectLst>
                  <a:latin typeface="Candara" panose="020E0502030303020204" pitchFamily="34" charset="0"/>
                </a:rPr>
                <a:t>Shadow</a:t>
              </a:r>
            </a:p>
          </p:txBody>
        </p:sp>
        <p:sp>
          <p:nvSpPr>
            <p:cNvPr id="71" name="PresSld6Shape124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7E0F08BA-E7E4-C667-81E8-99229BD6F5C1}"/>
                </a:ext>
              </a:extLst>
            </p:cNvPr>
            <p:cNvSpPr/>
            <p:nvPr/>
          </p:nvSpPr>
          <p:spPr>
            <a:xfrm>
              <a:off x="4191000" y="4445000"/>
              <a:ext cx="1720016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t-EE" strike="sngStrike" dirty="0" err="1">
                  <a:solidFill>
                    <a:srgbClr val="000000"/>
                  </a:solidFill>
                  <a:latin typeface="Candara" panose="020E0502030303020204" pitchFamily="34" charset="0"/>
                </a:rPr>
                <a:t>Strikethrough</a:t>
              </a:r>
              <a:endParaRPr lang="et-EE" strike="sngStrike" dirty="0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72" name="PresSld7Shape125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AF9C95DE-210F-61E7-4FF9-A8803DB9B79D}"/>
                </a:ext>
              </a:extLst>
            </p:cNvPr>
            <p:cNvSpPr/>
            <p:nvPr/>
          </p:nvSpPr>
          <p:spPr>
            <a:xfrm>
              <a:off x="2222500" y="3606800"/>
              <a:ext cx="4366411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t-EE" sz="2900" u="sng" dirty="0" err="1">
                  <a:solidFill>
                    <a:srgbClr val="FF8000"/>
                  </a:solidFill>
                  <a:latin typeface="Candara" panose="020E0502030303020204" pitchFamily="34" charset="0"/>
                </a:rPr>
                <a:t>Thank</a:t>
              </a:r>
              <a:r>
                <a:rPr lang="et-EE" sz="2900" u="sng" dirty="0">
                  <a:solidFill>
                    <a:srgbClr val="FF8000"/>
                  </a:solidFill>
                  <a:latin typeface="Candara" panose="020E0502030303020204" pitchFamily="34" charset="0"/>
                </a:rPr>
                <a:t> you!</a:t>
              </a:r>
            </a:p>
          </p:txBody>
        </p:sp>
        <p:sp>
          <p:nvSpPr>
            <p:cNvPr id="73" name="PresSld7Shape126AppPresentator_">
              <a:hlinkClick r:id="" action="ppaction://macro?name=SelShape"/>
              <a:extLst>
                <a:ext uri="{FF2B5EF4-FFF2-40B4-BE49-F238E27FC236}">
                  <a16:creationId xmlns:a16="http://schemas.microsoft.com/office/drawing/2014/main" id="{531A3D51-4150-D3C9-1277-72476019ED07}"/>
                </a:ext>
              </a:extLst>
            </p:cNvPr>
            <p:cNvSpPr/>
            <p:nvPr/>
          </p:nvSpPr>
          <p:spPr>
            <a:xfrm>
              <a:off x="2311400" y="4025900"/>
              <a:ext cx="4228380" cy="0"/>
            </a:xfrm>
            <a:prstGeom prst="rect">
              <a:avLst/>
            </a:prstGeom>
            <a:solidFill>
              <a:srgbClr val="FF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rgbClr val="000000"/>
                  </a:solidFill>
                  <a:latin typeface="Candara" panose="020E0502030303020204" pitchFamily="34" charset="0"/>
                </a:rPr>
                <a:t>I hope you liked this presentation showcasing a presentation editor inside a presentation editor!</a:t>
              </a:r>
              <a:endParaRPr lang="et-EE" sz="1000">
                <a:solidFill>
                  <a:srgbClr val="000000"/>
                </a:solidFill>
                <a:latin typeface="Candara" panose="020E0502030303020204" pitchFamily="34" charset="0"/>
              </a:endParaRPr>
            </a:p>
          </p:txBody>
        </p:sp>
      </p:grpSp>
      <p:pic>
        <p:nvPicPr>
          <p:cNvPr id="76" name="/Defaults/Sound/Shutdown.mp3" hidden="1">
            <a:hlinkClick r:id="" action="ppaction://media"/>
            <a:extLst>
              <a:ext uri="{FF2B5EF4-FFF2-40B4-BE49-F238E27FC236}">
                <a16:creationId xmlns:a16="http://schemas.microsoft.com/office/drawing/2014/main" id="{650CEAA2-A7EB-3D02-1ACA-410FC105D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/>
        </p:blipFill>
        <p:spPr>
          <a:xfrm flipH="1" flipV="1">
            <a:off x="0" y="0"/>
            <a:ext cx="495548" cy="495548"/>
          </a:xfrm>
          <a:prstGeom prst="rect">
            <a:avLst/>
          </a:prstGeom>
        </p:spPr>
      </p:pic>
      <p:pic>
        <p:nvPicPr>
          <p:cNvPr id="77" name="/Defaults/Sound/Startup.mp3" hidden="1">
            <a:hlinkClick r:id="" action="ppaction://media"/>
            <a:extLst>
              <a:ext uri="{FF2B5EF4-FFF2-40B4-BE49-F238E27FC236}">
                <a16:creationId xmlns:a16="http://schemas.microsoft.com/office/drawing/2014/main" id="{40FCFE5A-0C73-15A8-2D1E-78E7CDF2282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rcRect/>
          <a:stretch/>
        </p:blipFill>
        <p:spPr>
          <a:xfrm>
            <a:off x="179361" y="123714"/>
            <a:ext cx="45719" cy="45719"/>
          </a:xfrm>
          <a:prstGeom prst="rect">
            <a:avLst/>
          </a:prstGeom>
        </p:spPr>
      </p:pic>
      <p:pic>
        <p:nvPicPr>
          <p:cNvPr id="79" name="/Defaults/Images/Background.png" descr="Pilt, millel on kujutatud Värvikus, hägune, Magenta, lilla&#10;&#10;Kirjeldus on genereeritud automaatselt" hidden="1">
            <a:extLst>
              <a:ext uri="{FF2B5EF4-FFF2-40B4-BE49-F238E27FC236}">
                <a16:creationId xmlns:a16="http://schemas.microsoft.com/office/drawing/2014/main" id="{DCF4B608-34AA-D384-9710-611B09F7D61B}"/>
              </a:ext>
            </a:extLst>
          </p:cNvPr>
          <p:cNvPicPr>
            <a:picLocks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7195"/>
          <a:stretch/>
        </p:blipFill>
        <p:spPr>
          <a:xfrm>
            <a:off x="-6737" y="41812"/>
            <a:ext cx="45719" cy="45719"/>
          </a:xfrm>
          <a:prstGeom prst="rect">
            <a:avLst/>
          </a:prstGeom>
        </p:spPr>
      </p:pic>
      <p:grpSp>
        <p:nvGrpSpPr>
          <p:cNvPr id="74" name="/Defaults/Themes/Default.thm" hidden="1">
            <a:extLst>
              <a:ext uri="{FF2B5EF4-FFF2-40B4-BE49-F238E27FC236}">
                <a16:creationId xmlns:a16="http://schemas.microsoft.com/office/drawing/2014/main" id="{5EE5DB50-A1AE-684D-3902-BA9A41B8F015}"/>
              </a:ext>
            </a:extLst>
          </p:cNvPr>
          <p:cNvGrpSpPr/>
          <p:nvPr/>
        </p:nvGrpSpPr>
        <p:grpSpPr>
          <a:xfrm>
            <a:off x="0" y="0"/>
            <a:ext cx="4565466" cy="3199643"/>
            <a:chOff x="3813267" y="1964028"/>
            <a:chExt cx="4565466" cy="3199643"/>
          </a:xfrm>
        </p:grpSpPr>
        <p:sp>
          <p:nvSpPr>
            <p:cNvPr id="78" name="WindowFrame">
              <a:extLst>
                <a:ext uri="{FF2B5EF4-FFF2-40B4-BE49-F238E27FC236}">
                  <a16:creationId xmlns:a16="http://schemas.microsoft.com/office/drawing/2014/main" id="{03864297-5BA5-F085-B8F7-9D4930F87F34}"/>
                </a:ext>
              </a:extLst>
            </p:cNvPr>
            <p:cNvSpPr/>
            <p:nvPr/>
          </p:nvSpPr>
          <p:spPr>
            <a:xfrm>
              <a:off x="3813267" y="1964055"/>
              <a:ext cx="4565466" cy="3199616"/>
            </a:xfrm>
            <a:prstGeom prst="roundRect">
              <a:avLst>
                <a:gd name="adj" fmla="val 1699"/>
              </a:avLst>
            </a:prstGeom>
            <a:gradFill>
              <a:gsLst>
                <a:gs pos="0">
                  <a:schemeClr val="accent1">
                    <a:lumMod val="50000"/>
                    <a:alpha val="70000"/>
                  </a:schemeClr>
                </a:gs>
                <a:gs pos="50000">
                  <a:schemeClr val="accent5">
                    <a:lumMod val="75000"/>
                    <a:alpha val="70000"/>
                  </a:schemeClr>
                </a:gs>
                <a:gs pos="49000">
                  <a:schemeClr val="accent1">
                    <a:lumMod val="75000"/>
                    <a:alpha val="70000"/>
                  </a:schemeClr>
                </a:gs>
                <a:gs pos="100000">
                  <a:schemeClr val="accent5">
                    <a:lumMod val="50000"/>
                    <a:alpha val="7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80" name="Window">
              <a:extLst>
                <a:ext uri="{FF2B5EF4-FFF2-40B4-BE49-F238E27FC236}">
                  <a16:creationId xmlns:a16="http://schemas.microsoft.com/office/drawing/2014/main" id="{4F18AA09-01B2-5E87-1EF0-2B5B387DF634}"/>
                </a:ext>
              </a:extLst>
            </p:cNvPr>
            <p:cNvSpPr/>
            <p:nvPr/>
          </p:nvSpPr>
          <p:spPr>
            <a:xfrm>
              <a:off x="3901943" y="2255633"/>
              <a:ext cx="4357129" cy="278970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OrangePath default</a:t>
              </a:r>
            </a:p>
          </p:txBody>
        </p:sp>
        <p:sp>
          <p:nvSpPr>
            <p:cNvPr id="81" name="WindowTitle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0D5B0051-49BE-7B1C-9920-62DE59122046}"/>
                </a:ext>
              </a:extLst>
            </p:cNvPr>
            <p:cNvSpPr txBox="1"/>
            <p:nvPr/>
          </p:nvSpPr>
          <p:spPr>
            <a:xfrm>
              <a:off x="3901944" y="1973518"/>
              <a:ext cx="32473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Window title</a:t>
              </a:r>
            </a:p>
          </p:txBody>
        </p:sp>
        <p:sp>
          <p:nvSpPr>
            <p:cNvPr id="82" name="Close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A4115A96-E30F-6E12-FB90-2C969E81FBFC}"/>
                </a:ext>
              </a:extLst>
            </p:cNvPr>
            <p:cNvSpPr/>
            <p:nvPr/>
          </p:nvSpPr>
          <p:spPr>
            <a:xfrm>
              <a:off x="7702234" y="1964028"/>
              <a:ext cx="555309" cy="291578"/>
            </a:xfrm>
            <a:prstGeom prst="rect">
              <a:avLst/>
            </a:prstGeom>
            <a:gradFill>
              <a:gsLst>
                <a:gs pos="88068">
                  <a:srgbClr val="CA0606"/>
                </a:gs>
                <a:gs pos="0">
                  <a:srgbClr val="C42F1A">
                    <a:alpha val="91000"/>
                  </a:srgbClr>
                </a:gs>
                <a:gs pos="24000">
                  <a:srgbClr val="FF2525"/>
                </a:gs>
                <a:gs pos="100000">
                  <a:srgbClr val="C00000">
                    <a:alpha val="76000"/>
                  </a:srgb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83" name="Handle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F839F2B3-10B5-F42A-8046-E63C3DF588EE}"/>
                </a:ext>
              </a:extLst>
            </p:cNvPr>
            <p:cNvSpPr/>
            <p:nvPr/>
          </p:nvSpPr>
          <p:spPr>
            <a:xfrm>
              <a:off x="8268051" y="5061296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84" name="Minimize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475C1F23-8594-4FEF-8AC1-1B2D30F56198}"/>
                </a:ext>
              </a:extLst>
            </p:cNvPr>
            <p:cNvSpPr/>
            <p:nvPr/>
          </p:nvSpPr>
          <p:spPr>
            <a:xfrm>
              <a:off x="7143292" y="1964757"/>
              <a:ext cx="555309" cy="291578"/>
            </a:xfrm>
            <a:prstGeom prst="rect">
              <a:avLst/>
            </a:prstGeom>
            <a:gradFill>
              <a:gsLst>
                <a:gs pos="88068">
                  <a:schemeClr val="accent1"/>
                </a:gs>
                <a:gs pos="0">
                  <a:schemeClr val="accent5">
                    <a:lumMod val="75000"/>
                  </a:schemeClr>
                </a:gs>
                <a:gs pos="24000">
                  <a:schemeClr val="accent5"/>
                </a:gs>
                <a:gs pos="100000">
                  <a:schemeClr val="accent1">
                    <a:lumMod val="50000"/>
                  </a:schemeClr>
                </a:gs>
              </a:gsLst>
              <a:lin ang="5400000" scaled="1"/>
            </a:gra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85" name="/Defaults/Themes/Flat.thm" hidden="1">
            <a:extLst>
              <a:ext uri="{FF2B5EF4-FFF2-40B4-BE49-F238E27FC236}">
                <a16:creationId xmlns:a16="http://schemas.microsoft.com/office/drawing/2014/main" id="{F41C6A1E-9CA6-6644-8ED4-1872DB553605}"/>
              </a:ext>
            </a:extLst>
          </p:cNvPr>
          <p:cNvGrpSpPr/>
          <p:nvPr/>
        </p:nvGrpSpPr>
        <p:grpSpPr>
          <a:xfrm>
            <a:off x="3805802" y="1525687"/>
            <a:ext cx="4565466" cy="3199643"/>
            <a:chOff x="3813267" y="1964028"/>
            <a:chExt cx="4565466" cy="3199643"/>
          </a:xfrm>
        </p:grpSpPr>
        <p:sp>
          <p:nvSpPr>
            <p:cNvPr id="86" name="WindowFrame">
              <a:extLst>
                <a:ext uri="{FF2B5EF4-FFF2-40B4-BE49-F238E27FC236}">
                  <a16:creationId xmlns:a16="http://schemas.microsoft.com/office/drawing/2014/main" id="{6EA28A8F-FEDC-BE6B-2195-9F7234A33C66}"/>
                </a:ext>
              </a:extLst>
            </p:cNvPr>
            <p:cNvSpPr/>
            <p:nvPr/>
          </p:nvSpPr>
          <p:spPr>
            <a:xfrm>
              <a:off x="3813267" y="1964055"/>
              <a:ext cx="4565466" cy="319961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87" name="Window">
              <a:extLst>
                <a:ext uri="{FF2B5EF4-FFF2-40B4-BE49-F238E27FC236}">
                  <a16:creationId xmlns:a16="http://schemas.microsoft.com/office/drawing/2014/main" id="{B7A61CC7-0858-57AB-F634-FF91FB7D5413}"/>
                </a:ext>
              </a:extLst>
            </p:cNvPr>
            <p:cNvSpPr/>
            <p:nvPr/>
          </p:nvSpPr>
          <p:spPr>
            <a:xfrm>
              <a:off x="3901943" y="2255633"/>
              <a:ext cx="4357129" cy="278970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Modern</a:t>
              </a:r>
            </a:p>
          </p:txBody>
        </p:sp>
        <p:sp>
          <p:nvSpPr>
            <p:cNvPr id="88" name="WindowTitle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3A4B5834-E6C2-9DB5-B820-94202F7176D7}"/>
                </a:ext>
              </a:extLst>
            </p:cNvPr>
            <p:cNvSpPr txBox="1"/>
            <p:nvPr/>
          </p:nvSpPr>
          <p:spPr>
            <a:xfrm>
              <a:off x="3901944" y="1973518"/>
              <a:ext cx="32473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Window title</a:t>
              </a:r>
            </a:p>
          </p:txBody>
        </p:sp>
        <p:sp>
          <p:nvSpPr>
            <p:cNvPr id="89" name="Close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65A353DD-B2F2-59EB-8ACA-09362143D53C}"/>
                </a:ext>
              </a:extLst>
            </p:cNvPr>
            <p:cNvSpPr/>
            <p:nvPr/>
          </p:nvSpPr>
          <p:spPr>
            <a:xfrm>
              <a:off x="7913376" y="1964028"/>
              <a:ext cx="344167" cy="291578"/>
            </a:xfrm>
            <a:prstGeom prst="rect">
              <a:avLst/>
            </a:prstGeom>
            <a:solidFill>
              <a:srgbClr val="C00000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90" name="Handle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D400B64B-C70E-85BD-D277-A0A285C34F9B}"/>
                </a:ext>
              </a:extLst>
            </p:cNvPr>
            <p:cNvSpPr/>
            <p:nvPr/>
          </p:nvSpPr>
          <p:spPr>
            <a:xfrm>
              <a:off x="8268051" y="5061296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91" name="Minimize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6035A4B9-F431-BB2F-FE33-8A7DE6B69D2A}"/>
                </a:ext>
              </a:extLst>
            </p:cNvPr>
            <p:cNvSpPr/>
            <p:nvPr/>
          </p:nvSpPr>
          <p:spPr>
            <a:xfrm>
              <a:off x="7561213" y="1964028"/>
              <a:ext cx="334312" cy="291578"/>
            </a:xfrm>
            <a:prstGeom prst="rect">
              <a:avLst/>
            </a:prstGeom>
            <a:solidFill>
              <a:schemeClr val="accent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92" name="/Defaults/Themes/Borderless.thm" hidden="1">
            <a:extLst>
              <a:ext uri="{FF2B5EF4-FFF2-40B4-BE49-F238E27FC236}">
                <a16:creationId xmlns:a16="http://schemas.microsoft.com/office/drawing/2014/main" id="{5C844312-B13D-A257-931D-3B6CBD5E13F1}"/>
              </a:ext>
            </a:extLst>
          </p:cNvPr>
          <p:cNvGrpSpPr/>
          <p:nvPr/>
        </p:nvGrpSpPr>
        <p:grpSpPr>
          <a:xfrm>
            <a:off x="0" y="0"/>
            <a:ext cx="4565466" cy="3199616"/>
            <a:chOff x="3813267" y="1964055"/>
            <a:chExt cx="4565466" cy="3199616"/>
          </a:xfrm>
        </p:grpSpPr>
        <p:sp>
          <p:nvSpPr>
            <p:cNvPr id="93" name="WindowFrame">
              <a:extLst>
                <a:ext uri="{FF2B5EF4-FFF2-40B4-BE49-F238E27FC236}">
                  <a16:creationId xmlns:a16="http://schemas.microsoft.com/office/drawing/2014/main" id="{F8CDAD72-5A57-F332-40E6-68450A06E3F5}"/>
                </a:ext>
              </a:extLst>
            </p:cNvPr>
            <p:cNvSpPr/>
            <p:nvPr/>
          </p:nvSpPr>
          <p:spPr>
            <a:xfrm>
              <a:off x="3813267" y="1964055"/>
              <a:ext cx="4565466" cy="3199616"/>
            </a:xfrm>
            <a:prstGeom prst="rect">
              <a:avLst/>
            </a:prstGeom>
            <a:noFill/>
            <a:ln w="19050" cap="rnd" cmpd="sng" algn="ctr">
              <a:noFill/>
              <a:prstDash val="solid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94" name="Window">
              <a:extLst>
                <a:ext uri="{FF2B5EF4-FFF2-40B4-BE49-F238E27FC236}">
                  <a16:creationId xmlns:a16="http://schemas.microsoft.com/office/drawing/2014/main" id="{1CCC6EE8-9371-F3B3-7C27-E545BD44DBCD}"/>
                </a:ext>
              </a:extLst>
            </p:cNvPr>
            <p:cNvSpPr/>
            <p:nvPr/>
          </p:nvSpPr>
          <p:spPr>
            <a:xfrm>
              <a:off x="3901943" y="2255633"/>
              <a:ext cx="4357129" cy="2789703"/>
            </a:xfrm>
            <a:prstGeom prst="rect">
              <a:avLst/>
            </a:prstGeom>
            <a:solidFill>
              <a:schemeClr val="bg1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Borderless</a:t>
              </a:r>
            </a:p>
          </p:txBody>
        </p:sp>
        <p:sp>
          <p:nvSpPr>
            <p:cNvPr id="95" name="WindowTitle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07CE39E3-491A-02BA-F670-740FC2E0BEA8}"/>
                </a:ext>
              </a:extLst>
            </p:cNvPr>
            <p:cNvSpPr txBox="1"/>
            <p:nvPr/>
          </p:nvSpPr>
          <p:spPr>
            <a:xfrm>
              <a:off x="3901944" y="1973518"/>
              <a:ext cx="4355599" cy="276999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6200000" scaled="0"/>
            </a:gradFill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ndara" panose="020E0502030303020204" pitchFamily="34" charset="0"/>
                </a:rPr>
                <a:t>Window title</a:t>
              </a:r>
            </a:p>
          </p:txBody>
        </p:sp>
        <p:sp>
          <p:nvSpPr>
            <p:cNvPr id="96" name="Close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88485976-47BF-5BB8-28C7-5A2FF0DA8F47}"/>
                </a:ext>
              </a:extLst>
            </p:cNvPr>
            <p:cNvSpPr/>
            <p:nvPr/>
          </p:nvSpPr>
          <p:spPr>
            <a:xfrm>
              <a:off x="3981849" y="2039443"/>
              <a:ext cx="136800" cy="137273"/>
            </a:xfrm>
            <a:prstGeom prst="ellipse">
              <a:avLst/>
            </a:prstGeom>
            <a:solidFill>
              <a:srgbClr val="FF0000"/>
            </a:solidFill>
            <a:ln w="6350" cap="rnd" cmpd="sng" algn="ctr">
              <a:solidFill>
                <a:schemeClr val="bg1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97" name="Handle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B7B992F3-21A8-FC82-8BFF-A97EEDF71879}"/>
                </a:ext>
              </a:extLst>
            </p:cNvPr>
            <p:cNvSpPr/>
            <p:nvPr/>
          </p:nvSpPr>
          <p:spPr>
            <a:xfrm>
              <a:off x="8268051" y="5061296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98" name="Minimize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F4E845BC-5B28-7097-C473-54225D0F273C}"/>
                </a:ext>
              </a:extLst>
            </p:cNvPr>
            <p:cNvSpPr/>
            <p:nvPr/>
          </p:nvSpPr>
          <p:spPr>
            <a:xfrm>
              <a:off x="4202181" y="2038193"/>
              <a:ext cx="140372" cy="138523"/>
            </a:xfrm>
            <a:prstGeom prst="ellipse">
              <a:avLst/>
            </a:prstGeom>
            <a:solidFill>
              <a:schemeClr val="accent1"/>
            </a:solidFill>
            <a:ln w="6350" cap="rnd" cmpd="sng" algn="ctr">
              <a:solidFill>
                <a:schemeClr val="bg1"/>
              </a:solidFill>
              <a:prstDash val="soli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  <p:grpSp>
        <p:nvGrpSpPr>
          <p:cNvPr id="99" name="/Defaults/Themes/Neon.thm" hidden="1">
            <a:extLst>
              <a:ext uri="{FF2B5EF4-FFF2-40B4-BE49-F238E27FC236}">
                <a16:creationId xmlns:a16="http://schemas.microsoft.com/office/drawing/2014/main" id="{ED7453AB-CEFD-0695-3F4E-174E950519A3}"/>
              </a:ext>
            </a:extLst>
          </p:cNvPr>
          <p:cNvGrpSpPr/>
          <p:nvPr/>
        </p:nvGrpSpPr>
        <p:grpSpPr>
          <a:xfrm>
            <a:off x="3775758" y="1530277"/>
            <a:ext cx="4565466" cy="3200083"/>
            <a:chOff x="3813267" y="1963588"/>
            <a:chExt cx="4565466" cy="3200083"/>
          </a:xfrm>
        </p:grpSpPr>
        <p:sp>
          <p:nvSpPr>
            <p:cNvPr id="100" name="WindowFrame">
              <a:extLst>
                <a:ext uri="{FF2B5EF4-FFF2-40B4-BE49-F238E27FC236}">
                  <a16:creationId xmlns:a16="http://schemas.microsoft.com/office/drawing/2014/main" id="{0BA5186F-BC0E-B2D3-FB27-C9C5822639BD}"/>
                </a:ext>
              </a:extLst>
            </p:cNvPr>
            <p:cNvSpPr/>
            <p:nvPr/>
          </p:nvSpPr>
          <p:spPr>
            <a:xfrm>
              <a:off x="3813267" y="1964055"/>
              <a:ext cx="4565466" cy="3199616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101" name="Window">
              <a:extLst>
                <a:ext uri="{FF2B5EF4-FFF2-40B4-BE49-F238E27FC236}">
                  <a16:creationId xmlns:a16="http://schemas.microsoft.com/office/drawing/2014/main" id="{DB52A28F-4B1D-EC25-53EB-9F3BCE48BA32}"/>
                </a:ext>
              </a:extLst>
            </p:cNvPr>
            <p:cNvSpPr/>
            <p:nvPr/>
          </p:nvSpPr>
          <p:spPr>
            <a:xfrm>
              <a:off x="3901943" y="2255633"/>
              <a:ext cx="4357129" cy="2789703"/>
            </a:xfrm>
            <a:prstGeom prst="rect">
              <a:avLst/>
            </a:prstGeom>
            <a:solidFill>
              <a:schemeClr val="bg1">
                <a:alpha val="95000"/>
              </a:scheme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 w="38100">
                    <a:noFill/>
                  </a:ln>
                  <a:effectLst/>
                  <a:uLnTx/>
                  <a:uFillTx/>
                  <a:latin typeface="Candara" panose="020E0502030303020204" pitchFamily="34" charset="0"/>
                </a:rPr>
                <a:t>Neon</a:t>
              </a:r>
            </a:p>
          </p:txBody>
        </p:sp>
        <p:sp>
          <p:nvSpPr>
            <p:cNvPr id="102" name="WindowTitle">
              <a:hlinkHover r:id="" action="ppaction://macro?name=MovableWindow"/>
              <a:extLst>
                <a:ext uri="{FF2B5EF4-FFF2-40B4-BE49-F238E27FC236}">
                  <a16:creationId xmlns:a16="http://schemas.microsoft.com/office/drawing/2014/main" id="{52EB222D-3247-C2DE-1735-8217B454D65C}"/>
                </a:ext>
              </a:extLst>
            </p:cNvPr>
            <p:cNvSpPr txBox="1"/>
            <p:nvPr/>
          </p:nvSpPr>
          <p:spPr>
            <a:xfrm>
              <a:off x="3901944" y="1973518"/>
              <a:ext cx="32377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t-EE" sz="1200" dirty="0">
                  <a:solidFill>
                    <a:prstClr val="white"/>
                  </a:solidFill>
                  <a:latin typeface="+mj-lt"/>
                </a:rPr>
                <a:t>Window title</a:t>
              </a:r>
            </a:p>
          </p:txBody>
        </p:sp>
        <p:sp>
          <p:nvSpPr>
            <p:cNvPr id="103" name="Close">
              <a:hlinkClick r:id="" action="ppaction://macro?name=CloseWindow"/>
              <a:extLst>
                <a:ext uri="{FF2B5EF4-FFF2-40B4-BE49-F238E27FC236}">
                  <a16:creationId xmlns:a16="http://schemas.microsoft.com/office/drawing/2014/main" id="{8E2B082C-F8A6-FF86-72E9-35EC652E50DB}"/>
                </a:ext>
              </a:extLst>
            </p:cNvPr>
            <p:cNvSpPr/>
            <p:nvPr/>
          </p:nvSpPr>
          <p:spPr>
            <a:xfrm>
              <a:off x="7914905" y="1964028"/>
              <a:ext cx="342638" cy="291578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t-EE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ndara" panose="020E0502030303020204" pitchFamily="34" charset="0"/>
                </a:rPr>
                <a:t>X</a:t>
              </a:r>
            </a:p>
          </p:txBody>
        </p:sp>
        <p:sp>
          <p:nvSpPr>
            <p:cNvPr id="104" name="Handle">
              <a:hlinkHover r:id="" action="ppaction://macro?name=ResizingWindow"/>
              <a:extLst>
                <a:ext uri="{FF2B5EF4-FFF2-40B4-BE49-F238E27FC236}">
                  <a16:creationId xmlns:a16="http://schemas.microsoft.com/office/drawing/2014/main" id="{4382D7C1-2FFF-5B2E-8E15-6083AA2DA48D}"/>
                </a:ext>
              </a:extLst>
            </p:cNvPr>
            <p:cNvSpPr/>
            <p:nvPr/>
          </p:nvSpPr>
          <p:spPr>
            <a:xfrm>
              <a:off x="8268051" y="5061296"/>
              <a:ext cx="107368" cy="100013"/>
            </a:xfrm>
            <a:prstGeom prst="rect">
              <a:avLst/>
            </a:prstGeom>
            <a:solidFill>
              <a:srgbClr val="90C226">
                <a:alpha val="0"/>
              </a:srgb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t-EE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  <p:sp>
          <p:nvSpPr>
            <p:cNvPr id="105" name="Minimize">
              <a:hlinkClick r:id="" action="ppaction://macro?name=MinimizeWindow"/>
              <a:extLst>
                <a:ext uri="{FF2B5EF4-FFF2-40B4-BE49-F238E27FC236}">
                  <a16:creationId xmlns:a16="http://schemas.microsoft.com/office/drawing/2014/main" id="{9245675F-B398-EF25-0EDC-0E3AF80C378E}"/>
                </a:ext>
              </a:extLst>
            </p:cNvPr>
            <p:cNvSpPr/>
            <p:nvPr/>
          </p:nvSpPr>
          <p:spPr>
            <a:xfrm>
              <a:off x="7570738" y="1963588"/>
              <a:ext cx="342638" cy="292307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t-EE" sz="1200" kern="0" dirty="0">
                  <a:solidFill>
                    <a:prstClr val="white"/>
                  </a:solidFill>
                  <a:latin typeface="Candara" panose="020E0502030303020204" pitchFamily="34" charset="0"/>
                </a:rPr>
                <a:t>_</a:t>
              </a:r>
              <a:endParaRPr kumimoji="0" lang="et-EE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ndara" panose="020E05020303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3131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glitter dir="d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3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6"/>
                </p:tgtEl>
              </p:cMediaNode>
            </p:audio>
            <p:audio>
              <p:cMediaNode vol="80000" numSld="999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8">
    <p:bg>
      <p:bgPr>
        <a:pattFill prst="pct25">
          <a:fgClr>
            <a:srgbClr val="500000"/>
          </a:fgClr>
          <a:bgClr>
            <a:srgbClr val="800000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Vabakuju: kujund 17">
            <a:hlinkHover r:id="" action="ppaction://macro?name=Unlight"/>
            <a:extLst>
              <a:ext uri="{FF2B5EF4-FFF2-40B4-BE49-F238E27FC236}">
                <a16:creationId xmlns:a16="http://schemas.microsoft.com/office/drawing/2014/main" id="{99EBADA6-89E4-8606-8E70-6F3B9B4209ED}"/>
              </a:ext>
            </a:extLst>
          </p:cNvPr>
          <p:cNvSpPr/>
          <p:nvPr/>
        </p:nvSpPr>
        <p:spPr>
          <a:xfrm>
            <a:off x="21354" y="0"/>
            <a:ext cx="7693896" cy="6858000"/>
          </a:xfrm>
          <a:custGeom>
            <a:avLst/>
            <a:gdLst>
              <a:gd name="connsiteX0" fmla="*/ 2656963 w 7693896"/>
              <a:gd name="connsiteY0" fmla="*/ 6293679 h 6858000"/>
              <a:gd name="connsiteX1" fmla="*/ 5016710 w 7693896"/>
              <a:gd name="connsiteY1" fmla="*/ 6314701 h 6858000"/>
              <a:gd name="connsiteX2" fmla="*/ 4494043 w 7693896"/>
              <a:gd name="connsiteY2" fmla="*/ 6858000 h 6858000"/>
              <a:gd name="connsiteX3" fmla="*/ 3199854 w 7693896"/>
              <a:gd name="connsiteY3" fmla="*/ 6858000 h 6858000"/>
              <a:gd name="connsiteX4" fmla="*/ 2168062 w 7693896"/>
              <a:gd name="connsiteY4" fmla="*/ 4237559 h 6858000"/>
              <a:gd name="connsiteX5" fmla="*/ 3117603 w 7693896"/>
              <a:gd name="connsiteY5" fmla="*/ 5224582 h 6858000"/>
              <a:gd name="connsiteX6" fmla="*/ 2197233 w 7693896"/>
              <a:gd name="connsiteY6" fmla="*/ 5216381 h 6858000"/>
              <a:gd name="connsiteX7" fmla="*/ 5566651 w 7693896"/>
              <a:gd name="connsiteY7" fmla="*/ 4195133 h 6858000"/>
              <a:gd name="connsiteX8" fmla="*/ 5597990 w 7693896"/>
              <a:gd name="connsiteY8" fmla="*/ 5246677 h 6858000"/>
              <a:gd name="connsiteX9" fmla="*/ 4563898 w 7693896"/>
              <a:gd name="connsiteY9" fmla="*/ 5237466 h 6858000"/>
              <a:gd name="connsiteX10" fmla="*/ 1041132 w 7693896"/>
              <a:gd name="connsiteY10" fmla="*/ 2449612 h 6858000"/>
              <a:gd name="connsiteX11" fmla="*/ 1107709 w 7693896"/>
              <a:gd name="connsiteY11" fmla="*/ 4683272 h 6858000"/>
              <a:gd name="connsiteX12" fmla="*/ 0 w 7693896"/>
              <a:gd name="connsiteY12" fmla="*/ 3531840 h 6858000"/>
              <a:gd name="connsiteX13" fmla="*/ 6586198 w 7693896"/>
              <a:gd name="connsiteY13" fmla="*/ 2380419 h 6858000"/>
              <a:gd name="connsiteX14" fmla="*/ 7693896 w 7693896"/>
              <a:gd name="connsiteY14" fmla="*/ 3531840 h 6858000"/>
              <a:gd name="connsiteX15" fmla="*/ 6652772 w 7693896"/>
              <a:gd name="connsiteY15" fmla="*/ 4614057 h 6858000"/>
              <a:gd name="connsiteX16" fmla="*/ 4576294 w 7693896"/>
              <a:gd name="connsiteY16" fmla="*/ 1839098 h 6858000"/>
              <a:gd name="connsiteX17" fmla="*/ 5496674 w 7693896"/>
              <a:gd name="connsiteY17" fmla="*/ 1847299 h 6858000"/>
              <a:gd name="connsiteX18" fmla="*/ 5525850 w 7693896"/>
              <a:gd name="connsiteY18" fmla="*/ 2826133 h 6858000"/>
              <a:gd name="connsiteX19" fmla="*/ 2095914 w 7693896"/>
              <a:gd name="connsiteY19" fmla="*/ 1817003 h 6858000"/>
              <a:gd name="connsiteX20" fmla="*/ 3129998 w 7693896"/>
              <a:gd name="connsiteY20" fmla="*/ 1826214 h 6858000"/>
              <a:gd name="connsiteX21" fmla="*/ 2127256 w 7693896"/>
              <a:gd name="connsiteY21" fmla="*/ 2868536 h 6858000"/>
              <a:gd name="connsiteX22" fmla="*/ 3397723 w 7693896"/>
              <a:gd name="connsiteY22" fmla="*/ 0 h 6858000"/>
              <a:gd name="connsiteX23" fmla="*/ 4296173 w 7693896"/>
              <a:gd name="connsiteY23" fmla="*/ 0 h 6858000"/>
              <a:gd name="connsiteX24" fmla="*/ 5036934 w 7693896"/>
              <a:gd name="connsiteY24" fmla="*/ 770002 h 6858000"/>
              <a:gd name="connsiteX25" fmla="*/ 2677186 w 7693896"/>
              <a:gd name="connsiteY25" fmla="*/ 7489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693896" h="6858000">
                <a:moveTo>
                  <a:pt x="2656963" y="6293679"/>
                </a:moveTo>
                <a:lnTo>
                  <a:pt x="5016710" y="6314701"/>
                </a:lnTo>
                <a:lnTo>
                  <a:pt x="4494043" y="6858000"/>
                </a:lnTo>
                <a:lnTo>
                  <a:pt x="3199854" y="6858000"/>
                </a:lnTo>
                <a:close/>
                <a:moveTo>
                  <a:pt x="2168062" y="4237559"/>
                </a:moveTo>
                <a:lnTo>
                  <a:pt x="3117603" y="5224582"/>
                </a:lnTo>
                <a:lnTo>
                  <a:pt x="2197233" y="5216381"/>
                </a:lnTo>
                <a:close/>
                <a:moveTo>
                  <a:pt x="5566651" y="4195133"/>
                </a:moveTo>
                <a:lnTo>
                  <a:pt x="5597990" y="5246677"/>
                </a:lnTo>
                <a:lnTo>
                  <a:pt x="4563898" y="5237466"/>
                </a:lnTo>
                <a:close/>
                <a:moveTo>
                  <a:pt x="1041132" y="2449612"/>
                </a:moveTo>
                <a:lnTo>
                  <a:pt x="1107709" y="4683272"/>
                </a:lnTo>
                <a:lnTo>
                  <a:pt x="0" y="3531840"/>
                </a:lnTo>
                <a:close/>
                <a:moveTo>
                  <a:pt x="6586198" y="2380419"/>
                </a:moveTo>
                <a:lnTo>
                  <a:pt x="7693896" y="3531840"/>
                </a:lnTo>
                <a:lnTo>
                  <a:pt x="6652772" y="4614057"/>
                </a:lnTo>
                <a:close/>
                <a:moveTo>
                  <a:pt x="4576294" y="1839098"/>
                </a:moveTo>
                <a:lnTo>
                  <a:pt x="5496674" y="1847299"/>
                </a:lnTo>
                <a:lnTo>
                  <a:pt x="5525850" y="2826133"/>
                </a:lnTo>
                <a:close/>
                <a:moveTo>
                  <a:pt x="2095914" y="1817003"/>
                </a:moveTo>
                <a:lnTo>
                  <a:pt x="3129998" y="1826214"/>
                </a:lnTo>
                <a:lnTo>
                  <a:pt x="2127256" y="2868536"/>
                </a:lnTo>
                <a:close/>
                <a:moveTo>
                  <a:pt x="3397723" y="0"/>
                </a:moveTo>
                <a:lnTo>
                  <a:pt x="4296173" y="0"/>
                </a:lnTo>
                <a:lnTo>
                  <a:pt x="5036934" y="770002"/>
                </a:lnTo>
                <a:lnTo>
                  <a:pt x="2677186" y="748980"/>
                </a:lnTo>
                <a:close/>
              </a:path>
            </a:pathLst>
          </a:custGeom>
          <a:solidFill>
            <a:srgbClr val="740000">
              <a:alpha val="4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t-EE" dirty="0"/>
          </a:p>
        </p:txBody>
      </p:sp>
      <p:sp>
        <p:nvSpPr>
          <p:cNvPr id="15" name="Ristkülik 14">
            <a:hlinkHover r:id="" action="ppaction://macro?name=Unlight"/>
            <a:extLst>
              <a:ext uri="{FF2B5EF4-FFF2-40B4-BE49-F238E27FC236}">
                <a16:creationId xmlns:a16="http://schemas.microsoft.com/office/drawing/2014/main" id="{8050BA99-2D3A-C475-8910-E196A703D10D}"/>
              </a:ext>
            </a:extLst>
          </p:cNvPr>
          <p:cNvSpPr/>
          <p:nvPr/>
        </p:nvSpPr>
        <p:spPr>
          <a:xfrm flipV="1">
            <a:off x="-738" y="0"/>
            <a:ext cx="12192000" cy="6858000"/>
          </a:xfrm>
          <a:prstGeom prst="rect">
            <a:avLst/>
          </a:prstGeom>
          <a:solidFill>
            <a:srgbClr val="000000">
              <a:alpha val="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t-EE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Bootwarning2">
            <a:extLst>
              <a:ext uri="{FF2B5EF4-FFF2-40B4-BE49-F238E27FC236}">
                <a16:creationId xmlns:a16="http://schemas.microsoft.com/office/drawing/2014/main" id="{8D18D218-B086-DAAC-CD79-DCC0C69DA831}"/>
              </a:ext>
            </a:extLst>
          </p:cNvPr>
          <p:cNvSpPr/>
          <p:nvPr/>
        </p:nvSpPr>
        <p:spPr>
          <a:xfrm>
            <a:off x="5225860" y="369418"/>
            <a:ext cx="1740280" cy="1492364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2800" dirty="0">
                <a:solidFill>
                  <a:schemeClr val="bg1"/>
                </a:solidFill>
                <a:latin typeface="Candara" panose="020E0502030303020204" pitchFamily="34" charset="0"/>
              </a:rPr>
              <a:t> </a:t>
            </a:r>
            <a:endParaRPr lang="et-EE" sz="7200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4" name="Bootwarning1">
            <a:extLst>
              <a:ext uri="{FF2B5EF4-FFF2-40B4-BE49-F238E27FC236}">
                <a16:creationId xmlns:a16="http://schemas.microsoft.com/office/drawing/2014/main" id="{7DA51DA0-0D2C-809B-D427-575C5743A12D}"/>
              </a:ext>
            </a:extLst>
          </p:cNvPr>
          <p:cNvSpPr/>
          <p:nvPr/>
        </p:nvSpPr>
        <p:spPr>
          <a:xfrm>
            <a:off x="5225860" y="369501"/>
            <a:ext cx="1740280" cy="1492364"/>
          </a:xfrm>
          <a:prstGeom prst="triangl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sz="8000" dirty="0">
                <a:solidFill>
                  <a:schemeClr val="bg1"/>
                </a:solidFill>
                <a:latin typeface="Candara" panose="020E0502030303020204" pitchFamily="34" charset="0"/>
              </a:rPr>
              <a:t>!</a:t>
            </a:r>
          </a:p>
          <a:p>
            <a:pPr algn="ctr"/>
            <a:r>
              <a:rPr lang="et-EE" sz="2800" dirty="0">
                <a:solidFill>
                  <a:schemeClr val="bg1"/>
                </a:solidFill>
              </a:rPr>
              <a:t> </a:t>
            </a:r>
            <a:endParaRPr lang="et-EE" sz="7200" dirty="0">
              <a:solidFill>
                <a:schemeClr val="bg1"/>
              </a:solidFill>
            </a:endParaRPr>
          </a:p>
        </p:txBody>
      </p:sp>
      <p:sp>
        <p:nvSpPr>
          <p:cNvPr id="8" name="BtnShutdown">
            <a:hlinkClick r:id="" action="ppaction://hlinkshowjump?jump=endshow"/>
            <a:hlinkHover r:id="" action="ppaction://macro?name=Highlight"/>
            <a:extLst>
              <a:ext uri="{FF2B5EF4-FFF2-40B4-BE49-F238E27FC236}">
                <a16:creationId xmlns:a16="http://schemas.microsoft.com/office/drawing/2014/main" id="{4FEB8EB3-90CC-BFC1-9808-CCEAA7280964}"/>
              </a:ext>
            </a:extLst>
          </p:cNvPr>
          <p:cNvSpPr/>
          <p:nvPr/>
        </p:nvSpPr>
        <p:spPr>
          <a:xfrm>
            <a:off x="4228011" y="6025954"/>
            <a:ext cx="3735977" cy="512129"/>
          </a:xfrm>
          <a:prstGeom prst="rect">
            <a:avLst/>
          </a:prstGeom>
          <a:solidFill>
            <a:srgbClr val="7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dirty="0">
                <a:solidFill>
                  <a:srgbClr val="FFFFFF"/>
                </a:solidFill>
                <a:latin typeface="Consolas" panose="020B0609020204030204" pitchFamily="49" charset="0"/>
              </a:rPr>
              <a:t>Shut down system</a:t>
            </a:r>
          </a:p>
        </p:txBody>
      </p:sp>
      <p:sp>
        <p:nvSpPr>
          <p:cNvPr id="3" name="BtnSessionRecovery">
            <a:hlinkClick r:id="" action="ppaction://macro?name=RecoverSession"/>
            <a:hlinkHover r:id="" action="ppaction://macro?name=Highlight"/>
            <a:extLst>
              <a:ext uri="{FF2B5EF4-FFF2-40B4-BE49-F238E27FC236}">
                <a16:creationId xmlns:a16="http://schemas.microsoft.com/office/drawing/2014/main" id="{97E44F86-A0A4-F84D-898F-8EF204154708}"/>
              </a:ext>
            </a:extLst>
          </p:cNvPr>
          <p:cNvSpPr/>
          <p:nvPr/>
        </p:nvSpPr>
        <p:spPr>
          <a:xfrm>
            <a:off x="4228011" y="4524671"/>
            <a:ext cx="3735977" cy="512129"/>
          </a:xfrm>
          <a:prstGeom prst="rect">
            <a:avLst/>
          </a:prstGeom>
          <a:solidFill>
            <a:srgbClr val="7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dirty="0">
                <a:solidFill>
                  <a:srgbClr val="FFFFFF"/>
                </a:solidFill>
                <a:latin typeface="Consolas" panose="020B0609020204030204" pitchFamily="49" charset="0"/>
              </a:rPr>
              <a:t>Try to recover last session</a:t>
            </a:r>
          </a:p>
        </p:txBody>
      </p:sp>
      <p:sp>
        <p:nvSpPr>
          <p:cNvPr id="7" name="BtnRestart">
            <a:hlinkClick r:id="rId2" action="ppaction://hlinksldjump"/>
            <a:hlinkHover r:id="" action="ppaction://macro?name=Highlight"/>
            <a:extLst>
              <a:ext uri="{FF2B5EF4-FFF2-40B4-BE49-F238E27FC236}">
                <a16:creationId xmlns:a16="http://schemas.microsoft.com/office/drawing/2014/main" id="{A401F76D-664E-4BC2-E283-93BA51DD6E7A}"/>
              </a:ext>
            </a:extLst>
          </p:cNvPr>
          <p:cNvSpPr/>
          <p:nvPr/>
        </p:nvSpPr>
        <p:spPr>
          <a:xfrm>
            <a:off x="4228011" y="3789448"/>
            <a:ext cx="3735977" cy="512129"/>
          </a:xfrm>
          <a:prstGeom prst="rect">
            <a:avLst/>
          </a:prstGeom>
          <a:solidFill>
            <a:srgbClr val="7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dirty="0">
                <a:solidFill>
                  <a:srgbClr val="FFFFFF"/>
                </a:solidFill>
                <a:latin typeface="Consolas" panose="020B0609020204030204" pitchFamily="49" charset="0"/>
              </a:rPr>
              <a:t>Restart system</a:t>
            </a:r>
          </a:p>
        </p:txBody>
      </p:sp>
      <p:sp>
        <p:nvSpPr>
          <p:cNvPr id="6" name="BtnFactoryReset">
            <a:hlinkClick r:id="" action="ppaction://macro?name=HardReset"/>
            <a:hlinkHover r:id="" action="ppaction://macro?name=Highlight"/>
            <a:extLst>
              <a:ext uri="{FF2B5EF4-FFF2-40B4-BE49-F238E27FC236}">
                <a16:creationId xmlns:a16="http://schemas.microsoft.com/office/drawing/2014/main" id="{2341A25C-E723-0212-6BD5-FAEF54648F4D}"/>
              </a:ext>
            </a:extLst>
          </p:cNvPr>
          <p:cNvSpPr/>
          <p:nvPr/>
        </p:nvSpPr>
        <p:spPr>
          <a:xfrm>
            <a:off x="4228011" y="3019711"/>
            <a:ext cx="3735977" cy="512129"/>
          </a:xfrm>
          <a:prstGeom prst="rect">
            <a:avLst/>
          </a:prstGeom>
          <a:solidFill>
            <a:srgbClr val="7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dirty="0">
                <a:solidFill>
                  <a:srgbClr val="FFFFFF"/>
                </a:solidFill>
                <a:latin typeface="Consolas" panose="020B0609020204030204" pitchFamily="49" charset="0"/>
              </a:rPr>
              <a:t>Factory reset</a:t>
            </a:r>
          </a:p>
        </p:txBody>
      </p:sp>
      <p:sp>
        <p:nvSpPr>
          <p:cNvPr id="12" name="Highlight" hidden="1">
            <a:extLst>
              <a:ext uri="{FF2B5EF4-FFF2-40B4-BE49-F238E27FC236}">
                <a16:creationId xmlns:a16="http://schemas.microsoft.com/office/drawing/2014/main" id="{799EE2E0-DBF7-8C04-76B9-67762D3D387F}"/>
              </a:ext>
            </a:extLst>
          </p:cNvPr>
          <p:cNvSpPr/>
          <p:nvPr/>
        </p:nvSpPr>
        <p:spPr>
          <a:xfrm>
            <a:off x="-738" y="6865925"/>
            <a:ext cx="2953512" cy="66751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>
              <a:solidFill>
                <a:schemeClr val="bg1"/>
              </a:solidFill>
            </a:endParaRPr>
          </a:p>
        </p:txBody>
      </p:sp>
      <p:sp>
        <p:nvSpPr>
          <p:cNvPr id="13" name="Unlight" hidden="1">
            <a:hlinkClick r:id="" action="ppaction://macro?name=MacroTest"/>
            <a:hlinkHover r:id="" action="ppaction://noaction" highlightClick="1"/>
            <a:extLst>
              <a:ext uri="{FF2B5EF4-FFF2-40B4-BE49-F238E27FC236}">
                <a16:creationId xmlns:a16="http://schemas.microsoft.com/office/drawing/2014/main" id="{5A367B99-1971-C51E-3207-9C0894B64822}"/>
              </a:ext>
            </a:extLst>
          </p:cNvPr>
          <p:cNvSpPr/>
          <p:nvPr/>
        </p:nvSpPr>
        <p:spPr>
          <a:xfrm>
            <a:off x="155442" y="6993566"/>
            <a:ext cx="3735977" cy="512129"/>
          </a:xfrm>
          <a:prstGeom prst="rect">
            <a:avLst/>
          </a:prstGeom>
          <a:solidFill>
            <a:srgbClr val="7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dirty="0">
                <a:latin typeface="Consolas" panose="020B0609020204030204" pitchFamily="49" charset="0"/>
              </a:rPr>
              <a:t>Macro test</a:t>
            </a:r>
          </a:p>
        </p:txBody>
      </p:sp>
      <p:sp>
        <p:nvSpPr>
          <p:cNvPr id="19" name="BtnDFU">
            <a:hlinkClick r:id="rId3" action="ppaction://hlinksldjump"/>
            <a:hlinkHover r:id="" action="ppaction://macro?name=Highlight"/>
            <a:extLst>
              <a:ext uri="{FF2B5EF4-FFF2-40B4-BE49-F238E27FC236}">
                <a16:creationId xmlns:a16="http://schemas.microsoft.com/office/drawing/2014/main" id="{A6637040-8AFB-5A8D-CAFD-4047C1BDFD61}"/>
              </a:ext>
            </a:extLst>
          </p:cNvPr>
          <p:cNvSpPr/>
          <p:nvPr/>
        </p:nvSpPr>
        <p:spPr>
          <a:xfrm>
            <a:off x="4228011" y="5259894"/>
            <a:ext cx="3735977" cy="512129"/>
          </a:xfrm>
          <a:prstGeom prst="rect">
            <a:avLst/>
          </a:prstGeom>
          <a:solidFill>
            <a:srgbClr val="7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t-EE" dirty="0">
                <a:solidFill>
                  <a:srgbClr val="FFFFFF"/>
                </a:solidFill>
                <a:latin typeface="Consolas" panose="020B0609020204030204" pitchFamily="49" charset="0"/>
              </a:rPr>
              <a:t>System update</a:t>
            </a:r>
          </a:p>
        </p:txBody>
      </p:sp>
      <p:sp>
        <p:nvSpPr>
          <p:cNvPr id="20" name="BootText">
            <a:extLst>
              <a:ext uri="{FF2B5EF4-FFF2-40B4-BE49-F238E27FC236}">
                <a16:creationId xmlns:a16="http://schemas.microsoft.com/office/drawing/2014/main" id="{33433E78-747B-F20A-401C-F57D5164F199}"/>
              </a:ext>
            </a:extLst>
          </p:cNvPr>
          <p:cNvSpPr txBox="1"/>
          <p:nvPr/>
        </p:nvSpPr>
        <p:spPr>
          <a:xfrm>
            <a:off x="0" y="2295525"/>
            <a:ext cx="12192000" cy="404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30">
                <a:latin typeface="Consolas" panose="020B0609020204030204" pitchFamily="49" charset="0"/>
              </a:rPr>
              <a:t>Recovery mode</a:t>
            </a:r>
            <a:endParaRPr lang="en-US" sz="203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563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70CC26E6-1969-76BF-9C4F-4CE493BD2507}"/>
              </a:ext>
            </a:extLst>
          </p:cNvPr>
          <p:cNvSpPr txBox="1"/>
          <p:nvPr/>
        </p:nvSpPr>
        <p:spPr>
          <a:xfrm>
            <a:off x="1699404" y="3244334"/>
            <a:ext cx="903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t-EE" dirty="0">
                <a:latin typeface="Consolas" panose="020B0609020204030204" pitchFamily="49" charset="0"/>
              </a:rPr>
              <a:t>General system files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20" name="/System/Settings.cnf*Autologin" hidden="1">
            <a:extLst>
              <a:ext uri="{FF2B5EF4-FFF2-40B4-BE49-F238E27FC236}">
                <a16:creationId xmlns:a16="http://schemas.microsoft.com/office/drawing/2014/main" id="{25DC2486-DD6B-8634-422D-454BACF2A788}"/>
              </a:ext>
            </a:extLst>
          </p:cNvPr>
          <p:cNvSpPr txBox="1"/>
          <p:nvPr/>
        </p:nvSpPr>
        <p:spPr>
          <a:xfrm>
            <a:off x="0" y="0"/>
            <a:ext cx="0" cy="258532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t-EE"/>
              <a:t>Developer</a:t>
            </a:r>
          </a:p>
        </p:txBody>
      </p:sp>
      <p:sp>
        <p:nvSpPr>
          <p:cNvPr id="21" name="/System/Settings.cnf*AutosaveInterval" hidden="1">
            <a:extLst>
              <a:ext uri="{FF2B5EF4-FFF2-40B4-BE49-F238E27FC236}">
                <a16:creationId xmlns:a16="http://schemas.microsoft.com/office/drawing/2014/main" id="{C6D876DA-C908-9984-8A9F-B36700FF3EA4}"/>
              </a:ext>
            </a:extLst>
          </p:cNvPr>
          <p:cNvSpPr txBox="1"/>
          <p:nvPr/>
        </p:nvSpPr>
        <p:spPr>
          <a:xfrm>
            <a:off x="0" y="0"/>
            <a:ext cx="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t-EE"/>
              <a:t>5</a:t>
            </a:r>
          </a:p>
        </p:txBody>
      </p:sp>
      <p:sp>
        <p:nvSpPr>
          <p:cNvPr id="23" name="/Temp/." hidden="1">
            <a:extLst>
              <a:ext uri="{FF2B5EF4-FFF2-40B4-BE49-F238E27FC236}">
                <a16:creationId xmlns:a16="http://schemas.microsoft.com/office/drawing/2014/main" id="{C9E0A3C8-790B-4931-ACD9-43BF0BB084B8}"/>
              </a:ext>
            </a:extLst>
          </p:cNvPr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21975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'i kujundus">
  <a:themeElements>
    <a:clrScheme name="Kohandatud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ohandatud 2">
      <a:majorFont>
        <a:latin typeface="Candara Light"/>
        <a:ea typeface=""/>
        <a:cs typeface=""/>
      </a:majorFont>
      <a:minorFont>
        <a:latin typeface="Calibri"/>
        <a:ea typeface=""/>
        <a:cs typeface=""/>
      </a:minorFont>
    </a:fontScheme>
    <a:fmtScheme name="Office'i kujund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1_Office'i kujundus">
  <a:themeElements>
    <a:clrScheme name="Kohandatud 5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B26B02"/>
      </a:folHlink>
    </a:clrScheme>
    <a:fontScheme name="Kohandatud 2">
      <a:majorFont>
        <a:latin typeface="Candara Light"/>
        <a:ea typeface=""/>
        <a:cs typeface=""/>
      </a:majorFont>
      <a:minorFont>
        <a:latin typeface="Calibri"/>
        <a:ea typeface=""/>
        <a:cs typeface=""/>
      </a:minorFont>
    </a:fontScheme>
    <a:fmtScheme name="Office'i kujund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2_Office'i kujundus">
  <a:themeElements>
    <a:clrScheme name="Office'i kujundus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4EA5D8"/>
      </a:accent3>
      <a:accent4>
        <a:srgbClr val="4E8542"/>
      </a:accent4>
      <a:accent5>
        <a:srgbClr val="F07F09"/>
      </a:accent5>
      <a:accent6>
        <a:srgbClr val="C19859"/>
      </a:accent6>
      <a:hlink>
        <a:srgbClr val="0563C1"/>
      </a:hlink>
      <a:folHlink>
        <a:srgbClr val="954F72"/>
      </a:folHlink>
    </a:clrScheme>
    <a:fontScheme name="Kohandatud 2">
      <a:majorFont>
        <a:latin typeface="Candara Light"/>
        <a:ea typeface=""/>
        <a:cs typeface=""/>
      </a:majorFont>
      <a:minorFont>
        <a:latin typeface="Calibri"/>
        <a:ea typeface=""/>
        <a:cs typeface=""/>
      </a:minorFont>
    </a:fontScheme>
    <a:fmtScheme name="Office'i kujund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'i kujundus">
  <a:themeElements>
    <a:clrScheme name="Office'i kujundu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ohandatud 2">
      <a:majorFont>
        <a:latin typeface="Candara Light"/>
        <a:ea typeface=""/>
        <a:cs typeface=""/>
      </a:majorFont>
      <a:minorFont>
        <a:latin typeface="Calibri"/>
        <a:ea typeface=""/>
        <a:cs typeface=""/>
      </a:minorFont>
    </a:fontScheme>
    <a:fmtScheme name="Office'i kujund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5.xml><?xml version="1.0" encoding="utf-8"?>
<a:theme xmlns:a="http://schemas.openxmlformats.org/drawingml/2006/main" name="4_Office'i kujundus">
  <a:themeElements>
    <a:clrScheme name="Office'i kujundus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563C1"/>
      </a:hlink>
      <a:folHlink>
        <a:srgbClr val="954F72"/>
      </a:folHlink>
    </a:clrScheme>
    <a:fontScheme name="Kohandatud 2">
      <a:majorFont>
        <a:latin typeface="Candara Light"/>
        <a:ea typeface=""/>
        <a:cs typeface=""/>
      </a:majorFont>
      <a:minorFont>
        <a:latin typeface="Calibri"/>
        <a:ea typeface=""/>
        <a:cs typeface=""/>
      </a:minorFont>
    </a:fontScheme>
    <a:fmtScheme name="Office'i kujund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6.xml><?xml version="1.0" encoding="utf-8"?>
<a:theme xmlns:a="http://schemas.openxmlformats.org/drawingml/2006/main" name="5_Office'i kujundus">
  <a:themeElements>
    <a:clrScheme name="Office'i kujundu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ohandatud 2">
      <a:majorFont>
        <a:latin typeface="Candara Light"/>
        <a:ea typeface=""/>
        <a:cs typeface=""/>
      </a:majorFont>
      <a:minorFont>
        <a:latin typeface="Calibri"/>
        <a:ea typeface=""/>
        <a:cs typeface=""/>
      </a:minorFont>
    </a:fontScheme>
    <a:fmtScheme name="Office'i kujund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7.xml><?xml version="1.0" encoding="utf-8"?>
<a:theme xmlns:a="http://schemas.openxmlformats.org/drawingml/2006/main" name="Office'i kujundu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Kohandatud 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Kohandatud 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Kohandatud 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14075</TotalTime>
  <Words>1744</Words>
  <Application>Microsoft Office PowerPoint</Application>
  <PresentationFormat>Laiekraan</PresentationFormat>
  <Paragraphs>751</Paragraphs>
  <Slides>29</Slides>
  <Notes>2</Notes>
  <HiddenSlides>22</HiddenSlides>
  <MMClips>4</MMClips>
  <ScaleCrop>false</ScaleCrop>
  <HeadingPairs>
    <vt:vector size="6" baseType="variant">
      <vt:variant>
        <vt:lpstr>Kasutatud fondid</vt:lpstr>
      </vt:variant>
      <vt:variant>
        <vt:i4>7</vt:i4>
      </vt:variant>
      <vt:variant>
        <vt:lpstr>Kujundus</vt:lpstr>
      </vt:variant>
      <vt:variant>
        <vt:i4>6</vt:i4>
      </vt:variant>
      <vt:variant>
        <vt:lpstr>Slaidipealkirjad</vt:lpstr>
      </vt:variant>
      <vt:variant>
        <vt:i4>29</vt:i4>
      </vt:variant>
    </vt:vector>
  </HeadingPairs>
  <TitlesOfParts>
    <vt:vector size="42" baseType="lpstr">
      <vt:lpstr>Arial</vt:lpstr>
      <vt:lpstr>Calibri</vt:lpstr>
      <vt:lpstr>Candara</vt:lpstr>
      <vt:lpstr>Candara Light</vt:lpstr>
      <vt:lpstr>Consolas</vt:lpstr>
      <vt:lpstr>inherit</vt:lpstr>
      <vt:lpstr>Times New Roman</vt:lpstr>
      <vt:lpstr>Office'i kujundus</vt:lpstr>
      <vt:lpstr>1_Office'i kujundus</vt:lpstr>
      <vt:lpstr>2_Office'i kujundus</vt:lpstr>
      <vt:lpstr>3_Office'i kujundus</vt:lpstr>
      <vt:lpstr>4_Office'i kujundus</vt:lpstr>
      <vt:lpstr>5_Office'i kujundus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  <vt:lpstr>PowerPointi esitlus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PowerPointi esitlus</dc:title>
  <dc:creator>Markus Maal</dc:creator>
  <cp:lastModifiedBy>Markus Maal</cp:lastModifiedBy>
  <cp:revision>4190</cp:revision>
  <dcterms:created xsi:type="dcterms:W3CDTF">2023-06-01T10:45:52Z</dcterms:created>
  <dcterms:modified xsi:type="dcterms:W3CDTF">2024-03-06T11:04:24Z</dcterms:modified>
</cp:coreProperties>
</file>